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34"/>
  </p:handoutMasterIdLst>
  <p:sldIdLst>
    <p:sldId id="455" r:id="rId2"/>
    <p:sldId id="766" r:id="rId3"/>
    <p:sldId id="737" r:id="rId4"/>
    <p:sldId id="496" r:id="rId5"/>
    <p:sldId id="794" r:id="rId6"/>
    <p:sldId id="770" r:id="rId7"/>
    <p:sldId id="738" r:id="rId8"/>
    <p:sldId id="795" r:id="rId9"/>
    <p:sldId id="751" r:id="rId10"/>
    <p:sldId id="752" r:id="rId11"/>
    <p:sldId id="753" r:id="rId12"/>
    <p:sldId id="776" r:id="rId13"/>
    <p:sldId id="800" r:id="rId14"/>
    <p:sldId id="761" r:id="rId15"/>
    <p:sldId id="780" r:id="rId16"/>
    <p:sldId id="778" r:id="rId17"/>
    <p:sldId id="782" r:id="rId18"/>
    <p:sldId id="783" r:id="rId19"/>
    <p:sldId id="784" r:id="rId20"/>
    <p:sldId id="747" r:id="rId21"/>
    <p:sldId id="796" r:id="rId22"/>
    <p:sldId id="789" r:id="rId23"/>
    <p:sldId id="797" r:id="rId24"/>
    <p:sldId id="786" r:id="rId25"/>
    <p:sldId id="805" r:id="rId26"/>
    <p:sldId id="741" r:id="rId27"/>
    <p:sldId id="806" r:id="rId28"/>
    <p:sldId id="808" r:id="rId29"/>
    <p:sldId id="815" r:id="rId30"/>
    <p:sldId id="813" r:id="rId31"/>
    <p:sldId id="816" r:id="rId32"/>
    <p:sldId id="81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00B0F0"/>
    <a:srgbClr val="92D050"/>
    <a:srgbClr val="C00000"/>
    <a:srgbClr val="000000"/>
    <a:srgbClr val="FFC000"/>
    <a:srgbClr val="FF0000"/>
    <a:srgbClr val="49C0A0"/>
    <a:srgbClr val="00B0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88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70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47CE7C-AB0C-1EFA-0C2B-19E434F221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A0085-1798-FEE2-9765-08F787FFDF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9279F-C9A8-439E-B76B-E368D2AD414D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2C2D0-70FE-1227-8BFA-DEF74835D1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D413A2-3550-3C62-C8CB-8B585A2379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3ADFA-744E-4EA7-B991-D1FABEA08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30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058EA7B-37EA-4343-BAA1-222C6AE3037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A64F05-4BD1-4B3B-ACCA-EDFC2A78F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0772" y="0"/>
            <a:ext cx="12600952" cy="68555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73CF920-28A1-01F3-CF43-64F84BCF7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2565886-4048-9F1B-6A37-33D852BD6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303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35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57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9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73130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4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0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36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2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4D46C-11A6-6CC5-867F-E8A208266838}"/>
              </a:ext>
            </a:extLst>
          </p:cNvPr>
          <p:cNvSpPr/>
          <p:nvPr userDrawn="1"/>
        </p:nvSpPr>
        <p:spPr>
          <a:xfrm>
            <a:off x="10004212" y="5195147"/>
            <a:ext cx="2192359" cy="166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ue and yellow pattern&#10;&#10;Description automatically generated">
            <a:extLst>
              <a:ext uri="{FF2B5EF4-FFF2-40B4-BE49-F238E27FC236}">
                <a16:creationId xmlns:a16="http://schemas.microsoft.com/office/drawing/2014/main" id="{B8098C10-1773-4B4E-87F9-13EE0481272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052077" y="3029887"/>
            <a:ext cx="6858000" cy="79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69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YouTube Sans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YouTube Sans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7.png"/><Relationship Id="rId5" Type="http://schemas.openxmlformats.org/officeDocument/2006/relationships/image" Target="../media/image19.png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72.png"/><Relationship Id="rId7" Type="http://schemas.openxmlformats.org/officeDocument/2006/relationships/image" Target="../media/image4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2.png"/><Relationship Id="rId5" Type="http://schemas.openxmlformats.org/officeDocument/2006/relationships/image" Target="../media/image292.png"/><Relationship Id="rId10" Type="http://schemas.openxmlformats.org/officeDocument/2006/relationships/image" Target="../media/image31.png"/><Relationship Id="rId4" Type="http://schemas.openxmlformats.org/officeDocument/2006/relationships/image" Target="../media/image282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61.png"/><Relationship Id="rId4" Type="http://schemas.openxmlformats.org/officeDocument/2006/relationships/image" Target="../media/image2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1.png"/><Relationship Id="rId4" Type="http://schemas.openxmlformats.org/officeDocument/2006/relationships/image" Target="../media/image4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en-US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MIP </a:t>
            </a:r>
            <a:r>
              <a:rPr lang="uk-UA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та анізотропна фільтрація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64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7956-8291-76CF-C426-2E5088E5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MIN_MAG_MIP_POINT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4AA42-3B26-F800-1ECE-7E04144E5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964428" cy="4578350"/>
          </a:xfrm>
        </p:spPr>
        <p:txBody>
          <a:bodyPr>
            <a:normAutofit/>
          </a:bodyPr>
          <a:lstStyle/>
          <a:p>
            <a:r>
              <a:rPr lang="uk-UA" dirty="0"/>
              <a:t>Спочатку, зрозуміємо як графічний процесор обчислює мип-рівень для фільтрацію </a:t>
            </a:r>
            <a:r>
              <a:rPr lang="en-US" dirty="0"/>
              <a:t>MIN_MAG_MIP_POINT (</a:t>
            </a:r>
            <a:r>
              <a:rPr lang="uk-UA" dirty="0"/>
              <a:t>метода найближчого сусіда для всіх можливостей</a:t>
            </a:r>
            <a:r>
              <a:rPr lang="en-US" dirty="0"/>
              <a:t>)</a:t>
            </a:r>
            <a:endParaRPr lang="uk-UA" dirty="0"/>
          </a:p>
          <a:p>
            <a:r>
              <a:rPr lang="uk-UA" dirty="0"/>
              <a:t>Ми б хотіли щоби розмір текселя від вибраного мип</a:t>
            </a:r>
            <a:r>
              <a:rPr lang="en-US" dirty="0"/>
              <a:t>-</a:t>
            </a:r>
            <a:r>
              <a:rPr lang="uk-UA" dirty="0"/>
              <a:t>рівня більш менш дорівнювався до розміру пікселя</a:t>
            </a:r>
            <a:endParaRPr lang="en-US" dirty="0"/>
          </a:p>
          <a:p>
            <a:pPr lvl="1"/>
            <a:r>
              <a:rPr lang="uk-UA" dirty="0"/>
              <a:t>Тоді, правильно обчислюємо середній колір об</a:t>
            </a:r>
            <a:r>
              <a:rPr lang="en-US" dirty="0"/>
              <a:t>’</a:t>
            </a:r>
            <a:r>
              <a:rPr lang="uk-UA" dirty="0"/>
              <a:t>єкта у цьому пікселі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579BD9F-BAA3-D925-4EA0-5F2B54D8931D}"/>
              </a:ext>
            </a:extLst>
          </p:cNvPr>
          <p:cNvSpPr txBox="1"/>
          <p:nvPr/>
        </p:nvSpPr>
        <p:spPr>
          <a:xfrm>
            <a:off x="6695903" y="542338"/>
            <a:ext cx="2117897" cy="120032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Цей раз, тексель більш менш має цей сам розмір як піксель </a:t>
            </a:r>
            <a:r>
              <a:rPr lang="en-US" dirty="0">
                <a:solidFill>
                  <a:schemeClr val="bg1"/>
                </a:solidFill>
                <a:latin typeface="YouTube Sans"/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4810E9-6D32-23CC-04A2-BF9318A084A5}"/>
              </a:ext>
            </a:extLst>
          </p:cNvPr>
          <p:cNvSpPr/>
          <p:nvPr/>
        </p:nvSpPr>
        <p:spPr>
          <a:xfrm rot="1697792">
            <a:off x="8552975" y="2302510"/>
            <a:ext cx="762000" cy="765175"/>
          </a:xfrm>
          <a:prstGeom prst="rect">
            <a:avLst/>
          </a:prstGeom>
          <a:noFill/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7BF294C-DA62-EF3C-8832-67C2B480D6A8}"/>
              </a:ext>
            </a:extLst>
          </p:cNvPr>
          <p:cNvSpPr/>
          <p:nvPr/>
        </p:nvSpPr>
        <p:spPr>
          <a:xfrm rot="1697792">
            <a:off x="8851425" y="2596832"/>
            <a:ext cx="165100" cy="166053"/>
          </a:xfrm>
          <a:prstGeom prst="ellipse">
            <a:avLst/>
          </a:prstGeom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256E708-DA6D-0876-FC3F-CC2B32748EF6}"/>
              </a:ext>
            </a:extLst>
          </p:cNvPr>
          <p:cNvSpPr/>
          <p:nvPr/>
        </p:nvSpPr>
        <p:spPr>
          <a:xfrm rot="1697792">
            <a:off x="9225524" y="2667634"/>
            <a:ext cx="762000" cy="765175"/>
          </a:xfrm>
          <a:prstGeom prst="rect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D030801-05BA-106D-B5CE-CE74241CAF32}"/>
              </a:ext>
            </a:extLst>
          </p:cNvPr>
          <p:cNvSpPr/>
          <p:nvPr/>
        </p:nvSpPr>
        <p:spPr>
          <a:xfrm rot="1697792">
            <a:off x="9523974" y="2961956"/>
            <a:ext cx="165100" cy="166053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AC8B2B-489F-8D04-110A-FC57196F3539}"/>
              </a:ext>
            </a:extLst>
          </p:cNvPr>
          <p:cNvSpPr/>
          <p:nvPr/>
        </p:nvSpPr>
        <p:spPr>
          <a:xfrm rot="1697792">
            <a:off x="8914092" y="1628592"/>
            <a:ext cx="762000" cy="765175"/>
          </a:xfrm>
          <a:prstGeom prst="rect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CC8A126-1C95-01D8-B00E-8BD16DAEA35D}"/>
              </a:ext>
            </a:extLst>
          </p:cNvPr>
          <p:cNvSpPr/>
          <p:nvPr/>
        </p:nvSpPr>
        <p:spPr>
          <a:xfrm rot="1697792">
            <a:off x="9212542" y="1922914"/>
            <a:ext cx="165100" cy="166053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605A585-3B23-1F39-B47E-68D0F92DF112}"/>
              </a:ext>
            </a:extLst>
          </p:cNvPr>
          <p:cNvSpPr/>
          <p:nvPr/>
        </p:nvSpPr>
        <p:spPr>
          <a:xfrm rot="1697792">
            <a:off x="9586641" y="1987366"/>
            <a:ext cx="762000" cy="765175"/>
          </a:xfrm>
          <a:prstGeom prst="rect">
            <a:avLst/>
          </a:prstGeom>
          <a:noFill/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25021EB-F50E-BE2D-D131-E6D291B3FA08}"/>
              </a:ext>
            </a:extLst>
          </p:cNvPr>
          <p:cNvSpPr/>
          <p:nvPr/>
        </p:nvSpPr>
        <p:spPr>
          <a:xfrm rot="1697792">
            <a:off x="9885091" y="2281688"/>
            <a:ext cx="165100" cy="166053"/>
          </a:xfrm>
          <a:prstGeom prst="ellipse">
            <a:avLst/>
          </a:prstGeom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5476670-CC4B-EF55-DD24-394A7342EECC}"/>
              </a:ext>
            </a:extLst>
          </p:cNvPr>
          <p:cNvSpPr/>
          <p:nvPr/>
        </p:nvSpPr>
        <p:spPr>
          <a:xfrm rot="1697792">
            <a:off x="9892595" y="3024725"/>
            <a:ext cx="762000" cy="765175"/>
          </a:xfrm>
          <a:prstGeom prst="rect">
            <a:avLst/>
          </a:prstGeom>
          <a:noFill/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51CCC56-981E-5446-9DEC-3F1F5ACACA8A}"/>
              </a:ext>
            </a:extLst>
          </p:cNvPr>
          <p:cNvSpPr/>
          <p:nvPr/>
        </p:nvSpPr>
        <p:spPr>
          <a:xfrm rot="1697792">
            <a:off x="10191045" y="3319047"/>
            <a:ext cx="165100" cy="166053"/>
          </a:xfrm>
          <a:prstGeom prst="ellipse">
            <a:avLst/>
          </a:prstGeom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A76AA3C-3BD6-CC36-494E-09331CA575CE}"/>
              </a:ext>
            </a:extLst>
          </p:cNvPr>
          <p:cNvSpPr/>
          <p:nvPr/>
        </p:nvSpPr>
        <p:spPr>
          <a:xfrm rot="1697792">
            <a:off x="10253712" y="2350807"/>
            <a:ext cx="762000" cy="765175"/>
          </a:xfrm>
          <a:prstGeom prst="rect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B1AFAAC-246F-6EC4-B3D7-16C16BE43E37}"/>
              </a:ext>
            </a:extLst>
          </p:cNvPr>
          <p:cNvSpPr/>
          <p:nvPr/>
        </p:nvSpPr>
        <p:spPr>
          <a:xfrm rot="1697792">
            <a:off x="10552162" y="2645129"/>
            <a:ext cx="165100" cy="166053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4C0F625-553C-F565-F852-28A199783FD4}"/>
              </a:ext>
            </a:extLst>
          </p:cNvPr>
          <p:cNvSpPr/>
          <p:nvPr/>
        </p:nvSpPr>
        <p:spPr>
          <a:xfrm rot="1697792">
            <a:off x="8191857" y="2978693"/>
            <a:ext cx="762000" cy="765175"/>
          </a:xfrm>
          <a:prstGeom prst="rect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D74FD2B1-5CFB-4DEF-FC1A-4537C57E2B5A}"/>
              </a:ext>
            </a:extLst>
          </p:cNvPr>
          <p:cNvSpPr/>
          <p:nvPr/>
        </p:nvSpPr>
        <p:spPr>
          <a:xfrm rot="1697792">
            <a:off x="8490307" y="3273015"/>
            <a:ext cx="165100" cy="166053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D523110-BD5F-C0E8-2493-5E3E4F930B27}"/>
              </a:ext>
            </a:extLst>
          </p:cNvPr>
          <p:cNvSpPr/>
          <p:nvPr/>
        </p:nvSpPr>
        <p:spPr>
          <a:xfrm rot="1697792">
            <a:off x="8864406" y="3343817"/>
            <a:ext cx="762000" cy="765175"/>
          </a:xfrm>
          <a:prstGeom prst="rect">
            <a:avLst/>
          </a:prstGeom>
          <a:noFill/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96586C2F-F28D-7404-DE97-56EE98BF5E5F}"/>
              </a:ext>
            </a:extLst>
          </p:cNvPr>
          <p:cNvSpPr/>
          <p:nvPr/>
        </p:nvSpPr>
        <p:spPr>
          <a:xfrm rot="1697792">
            <a:off x="9162856" y="3638139"/>
            <a:ext cx="165100" cy="166053"/>
          </a:xfrm>
          <a:prstGeom prst="ellipse">
            <a:avLst/>
          </a:prstGeom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4FC0B0C-BFAC-3DCB-8D32-5038D2E3DAE3}"/>
              </a:ext>
            </a:extLst>
          </p:cNvPr>
          <p:cNvSpPr/>
          <p:nvPr/>
        </p:nvSpPr>
        <p:spPr>
          <a:xfrm rot="1697792">
            <a:off x="9531477" y="3700908"/>
            <a:ext cx="762000" cy="765175"/>
          </a:xfrm>
          <a:prstGeom prst="rect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F281C0F6-5479-6663-06C8-EC44FF5409C9}"/>
              </a:ext>
            </a:extLst>
          </p:cNvPr>
          <p:cNvSpPr/>
          <p:nvPr/>
        </p:nvSpPr>
        <p:spPr>
          <a:xfrm rot="1697792">
            <a:off x="9829927" y="3995230"/>
            <a:ext cx="165100" cy="166053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ECEC39-DF23-C544-3B26-CABADADA1032}"/>
              </a:ext>
            </a:extLst>
          </p:cNvPr>
          <p:cNvSpPr/>
          <p:nvPr/>
        </p:nvSpPr>
        <p:spPr>
          <a:xfrm>
            <a:off x="8432800" y="1990725"/>
            <a:ext cx="762000" cy="765175"/>
          </a:xfrm>
          <a:prstGeom prst="rect">
            <a:avLst/>
          </a:prstGeom>
          <a:solidFill>
            <a:srgbClr val="FFC000">
              <a:alpha val="2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0F29771-8B8E-9169-911A-329F126E5628}"/>
              </a:ext>
            </a:extLst>
          </p:cNvPr>
          <p:cNvSpPr/>
          <p:nvPr/>
        </p:nvSpPr>
        <p:spPr>
          <a:xfrm>
            <a:off x="8731250" y="2285047"/>
            <a:ext cx="165100" cy="16605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50E736-EAF9-7D25-D5DA-D7DA06F088AE}"/>
              </a:ext>
            </a:extLst>
          </p:cNvPr>
          <p:cNvSpPr/>
          <p:nvPr/>
        </p:nvSpPr>
        <p:spPr>
          <a:xfrm>
            <a:off x="9194800" y="1990725"/>
            <a:ext cx="762000" cy="765175"/>
          </a:xfrm>
          <a:prstGeom prst="rect">
            <a:avLst/>
          </a:prstGeom>
          <a:solidFill>
            <a:srgbClr val="FFC000">
              <a:alpha val="2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2187B4-E5AA-FC94-0AE1-84C09629BCF5}"/>
              </a:ext>
            </a:extLst>
          </p:cNvPr>
          <p:cNvSpPr/>
          <p:nvPr/>
        </p:nvSpPr>
        <p:spPr>
          <a:xfrm>
            <a:off x="9493250" y="2285047"/>
            <a:ext cx="165100" cy="16605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BC6D28-7E3C-D225-4C27-3B0690DD65D9}"/>
              </a:ext>
            </a:extLst>
          </p:cNvPr>
          <p:cNvSpPr/>
          <p:nvPr/>
        </p:nvSpPr>
        <p:spPr>
          <a:xfrm>
            <a:off x="8432800" y="2755900"/>
            <a:ext cx="762000" cy="765175"/>
          </a:xfrm>
          <a:prstGeom prst="rect">
            <a:avLst/>
          </a:prstGeom>
          <a:solidFill>
            <a:srgbClr val="FFC000">
              <a:alpha val="2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6F8C0BA-2AEB-503E-F4BC-AE3104E09759}"/>
              </a:ext>
            </a:extLst>
          </p:cNvPr>
          <p:cNvSpPr/>
          <p:nvPr/>
        </p:nvSpPr>
        <p:spPr>
          <a:xfrm>
            <a:off x="8731250" y="3050222"/>
            <a:ext cx="165100" cy="16605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1E6A35-2097-8165-EE41-BB16CBE7F886}"/>
              </a:ext>
            </a:extLst>
          </p:cNvPr>
          <p:cNvSpPr/>
          <p:nvPr/>
        </p:nvSpPr>
        <p:spPr>
          <a:xfrm>
            <a:off x="9194800" y="2755900"/>
            <a:ext cx="762000" cy="765175"/>
          </a:xfrm>
          <a:prstGeom prst="rect">
            <a:avLst/>
          </a:prstGeom>
          <a:solidFill>
            <a:srgbClr val="FFC000">
              <a:alpha val="2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F52836F-92DF-C461-E0E9-D599139C765F}"/>
              </a:ext>
            </a:extLst>
          </p:cNvPr>
          <p:cNvSpPr/>
          <p:nvPr/>
        </p:nvSpPr>
        <p:spPr>
          <a:xfrm>
            <a:off x="9493250" y="3050222"/>
            <a:ext cx="165100" cy="16605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71AE91-E8ED-92E6-4317-FD858F4CC164}"/>
              </a:ext>
            </a:extLst>
          </p:cNvPr>
          <p:cNvSpPr/>
          <p:nvPr/>
        </p:nvSpPr>
        <p:spPr>
          <a:xfrm>
            <a:off x="9956800" y="1990725"/>
            <a:ext cx="762000" cy="765175"/>
          </a:xfrm>
          <a:prstGeom prst="rect">
            <a:avLst/>
          </a:prstGeom>
          <a:solidFill>
            <a:srgbClr val="FFC000">
              <a:alpha val="2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04600B-747A-DC5B-7B87-AA5C1B386A2E}"/>
              </a:ext>
            </a:extLst>
          </p:cNvPr>
          <p:cNvSpPr/>
          <p:nvPr/>
        </p:nvSpPr>
        <p:spPr>
          <a:xfrm>
            <a:off x="10255250" y="2285047"/>
            <a:ext cx="165100" cy="16605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6C5538-B54C-A90E-1414-3FFC00FFF869}"/>
              </a:ext>
            </a:extLst>
          </p:cNvPr>
          <p:cNvSpPr/>
          <p:nvPr/>
        </p:nvSpPr>
        <p:spPr>
          <a:xfrm>
            <a:off x="9956800" y="2755900"/>
            <a:ext cx="762000" cy="765175"/>
          </a:xfrm>
          <a:prstGeom prst="rect">
            <a:avLst/>
          </a:prstGeom>
          <a:solidFill>
            <a:srgbClr val="FFC000">
              <a:alpha val="2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E59FA7A-0972-565E-E389-A9591B40E04E}"/>
              </a:ext>
            </a:extLst>
          </p:cNvPr>
          <p:cNvSpPr/>
          <p:nvPr/>
        </p:nvSpPr>
        <p:spPr>
          <a:xfrm>
            <a:off x="10255250" y="3050222"/>
            <a:ext cx="165100" cy="16605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BFC033-5438-3E5E-0868-AA76F2BBAAA8}"/>
              </a:ext>
            </a:extLst>
          </p:cNvPr>
          <p:cNvSpPr/>
          <p:nvPr/>
        </p:nvSpPr>
        <p:spPr>
          <a:xfrm>
            <a:off x="8432800" y="3521075"/>
            <a:ext cx="762000" cy="765175"/>
          </a:xfrm>
          <a:prstGeom prst="rect">
            <a:avLst/>
          </a:prstGeom>
          <a:solidFill>
            <a:srgbClr val="FFC000">
              <a:alpha val="2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AAA6BD1-FF2A-BEEC-D565-2708ED47A0E2}"/>
              </a:ext>
            </a:extLst>
          </p:cNvPr>
          <p:cNvSpPr/>
          <p:nvPr/>
        </p:nvSpPr>
        <p:spPr>
          <a:xfrm>
            <a:off x="8731250" y="3815397"/>
            <a:ext cx="165100" cy="16605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380692-4D72-784C-AF51-F0F4CC5D4304}"/>
              </a:ext>
            </a:extLst>
          </p:cNvPr>
          <p:cNvSpPr/>
          <p:nvPr/>
        </p:nvSpPr>
        <p:spPr>
          <a:xfrm>
            <a:off x="9194800" y="3521075"/>
            <a:ext cx="762000" cy="765175"/>
          </a:xfrm>
          <a:prstGeom prst="rect">
            <a:avLst/>
          </a:prstGeom>
          <a:solidFill>
            <a:srgbClr val="FFC000">
              <a:alpha val="2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EA0930F-9C39-751D-916B-1ACED815EC9D}"/>
              </a:ext>
            </a:extLst>
          </p:cNvPr>
          <p:cNvSpPr/>
          <p:nvPr/>
        </p:nvSpPr>
        <p:spPr>
          <a:xfrm>
            <a:off x="9493250" y="3815397"/>
            <a:ext cx="165100" cy="16605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69F7D9-7C84-41BC-0C37-E952ED8A5033}"/>
              </a:ext>
            </a:extLst>
          </p:cNvPr>
          <p:cNvSpPr/>
          <p:nvPr/>
        </p:nvSpPr>
        <p:spPr>
          <a:xfrm>
            <a:off x="9956800" y="3521075"/>
            <a:ext cx="762000" cy="765175"/>
          </a:xfrm>
          <a:prstGeom prst="rect">
            <a:avLst/>
          </a:prstGeom>
          <a:solidFill>
            <a:srgbClr val="FFC000">
              <a:alpha val="2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6388CB-3B1E-42E4-FAC0-1757AF13C708}"/>
              </a:ext>
            </a:extLst>
          </p:cNvPr>
          <p:cNvSpPr/>
          <p:nvPr/>
        </p:nvSpPr>
        <p:spPr>
          <a:xfrm>
            <a:off x="10255250" y="3815397"/>
            <a:ext cx="165100" cy="16605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F94843-C1A6-41AF-3D1E-9CE6EB2E0ADF}"/>
              </a:ext>
            </a:extLst>
          </p:cNvPr>
          <p:cNvSpPr/>
          <p:nvPr/>
        </p:nvSpPr>
        <p:spPr>
          <a:xfrm rot="1697792">
            <a:off x="9225524" y="2662394"/>
            <a:ext cx="762000" cy="765175"/>
          </a:xfrm>
          <a:prstGeom prst="rect">
            <a:avLst/>
          </a:prstGeom>
          <a:solidFill>
            <a:srgbClr val="C00000">
              <a:alpha val="2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8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2007F-04BC-0D33-AD8E-A17A89C11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MIN_MAG_MIP_POINT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A0E8C-F78E-A846-772B-F5D04C438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9753886" cy="3497579"/>
          </a:xfrm>
        </p:spPr>
        <p:txBody>
          <a:bodyPr>
            <a:normAutofit/>
          </a:bodyPr>
          <a:lstStyle/>
          <a:p>
            <a:r>
              <a:rPr lang="uk-UA" dirty="0"/>
              <a:t>Спочатку, графічний процесор обчислює скільки текселі мип</a:t>
            </a:r>
            <a:r>
              <a:rPr lang="en-US" dirty="0"/>
              <a:t>-0 </a:t>
            </a:r>
            <a:r>
              <a:rPr lang="uk-UA" dirty="0"/>
              <a:t>містяться між сусідніми пікселями</a:t>
            </a:r>
            <a:endParaRPr lang="en-US" dirty="0"/>
          </a:p>
          <a:p>
            <a:r>
              <a:rPr lang="uk-UA" dirty="0"/>
              <a:t>Тоді, він обчислює на скільки збільшити рівень щоби більш-менш один тексель містився між пікселями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13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0486F-9B73-6E12-9A34-FE9C32555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Дискретні похідні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D3F3A1-FB9E-7CDB-6863-76D03BAC75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304028" cy="4351337"/>
              </a:xfrm>
            </p:spPr>
            <p:txBody>
              <a:bodyPr>
                <a:normAutofit/>
              </a:bodyPr>
              <a:lstStyle/>
              <a:p>
                <a:r>
                  <a:rPr lang="uk-UA" dirty="0"/>
                  <a:t>Зосередимося навколо обчислювання зміну текселів</a:t>
                </a:r>
                <a:r>
                  <a:rPr lang="en-US" dirty="0"/>
                  <a:t> </a:t>
                </a:r>
                <a:r>
                  <a:rPr lang="uk-UA" dirty="0"/>
                  <a:t>у просторі пікселів</a:t>
                </a:r>
                <a:endParaRPr lang="en-US" dirty="0"/>
              </a:p>
              <a:p>
                <a:r>
                  <a:rPr lang="uk-UA" dirty="0"/>
                  <a:t>Графічний процесор має функції щоби обчислити як змінна у шейдері міняється від одного пікселя до другого</a:t>
                </a:r>
                <a:endParaRPr lang="en-US" dirty="0"/>
              </a:p>
              <a:p>
                <a:pPr lvl="1"/>
                <a:r>
                  <a:rPr lang="uk-UA" dirty="0"/>
                  <a:t>Ці функції називаються </a:t>
                </a:r>
                <a:r>
                  <a:rPr lang="en-US" dirty="0" err="1"/>
                  <a:t>ddx</a:t>
                </a:r>
                <a:r>
                  <a:rPr lang="en-US" dirty="0"/>
                  <a:t>/</a:t>
                </a:r>
                <a:r>
                  <a:rPr lang="en-US" dirty="0" err="1"/>
                  <a:t>ddy</a:t>
                </a:r>
                <a:endParaRPr lang="en-US" dirty="0"/>
              </a:p>
              <a:p>
                <a:r>
                  <a:rPr lang="uk-UA" dirty="0"/>
                  <a:t>Для тих хто знають що таке похідні</a:t>
                </a:r>
                <a:r>
                  <a:rPr lang="en-US" dirty="0"/>
                  <a:t>, </a:t>
                </a:r>
                <a:r>
                  <a:rPr lang="uk-UA" dirty="0"/>
                  <a:t>ці функції обчислюють дискретну похідну вхідної змінні</a:t>
                </a:r>
                <a:endParaRPr lang="en-US" dirty="0"/>
              </a:p>
              <a:p>
                <a:pPr lvl="1"/>
                <a:r>
                  <a:rPr lang="uk-UA" b="1" dirty="0"/>
                  <a:t>Увага</a:t>
                </a:r>
                <a:r>
                  <a:rPr lang="en-US" b="1" dirty="0"/>
                  <a:t>: </a:t>
                </a:r>
                <a:r>
                  <a:rPr lang="uk-UA" dirty="0"/>
                  <a:t>Ми не пробуємо обчислити справжню похідну змінні, ми тільки хочемо обчислити зміну значення між пікселів</a:t>
                </a:r>
              </a:p>
              <a:p>
                <a:pPr lvl="1"/>
                <a:r>
                  <a:rPr lang="uk-UA" dirty="0"/>
                  <a:t>В інших алгоритмах, ми ці функції можемо використовувати як похідні у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uk-U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D3F3A1-FB9E-7CDB-6863-76D03BAC7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304028" cy="4351337"/>
              </a:xfrm>
              <a:blipFill>
                <a:blip r:embed="rId2"/>
                <a:stretch>
                  <a:fillRect l="-230" t="-980" r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83A58954-A80E-D175-423B-036BEBCC68B2}"/>
              </a:ext>
            </a:extLst>
          </p:cNvPr>
          <p:cNvSpPr/>
          <p:nvPr/>
        </p:nvSpPr>
        <p:spPr>
          <a:xfrm>
            <a:off x="8131148" y="1536585"/>
            <a:ext cx="859913" cy="8486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7658CC-0670-FC04-D9FC-5BD4995BD452}"/>
              </a:ext>
            </a:extLst>
          </p:cNvPr>
          <p:cNvSpPr/>
          <p:nvPr/>
        </p:nvSpPr>
        <p:spPr>
          <a:xfrm>
            <a:off x="8493353" y="1892843"/>
            <a:ext cx="135502" cy="13616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E92304-75B9-89BD-370F-E2D8AF22F47D}"/>
              </a:ext>
            </a:extLst>
          </p:cNvPr>
          <p:cNvSpPr/>
          <p:nvPr/>
        </p:nvSpPr>
        <p:spPr>
          <a:xfrm>
            <a:off x="8987513" y="1536585"/>
            <a:ext cx="859913" cy="8494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73CF758-43C3-BD62-07D1-C47389D8C3B4}"/>
              </a:ext>
            </a:extLst>
          </p:cNvPr>
          <p:cNvSpPr/>
          <p:nvPr/>
        </p:nvSpPr>
        <p:spPr>
          <a:xfrm>
            <a:off x="9349718" y="1893572"/>
            <a:ext cx="135502" cy="13616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9ABC48-2840-1C28-5EAF-4D93F4416F21}"/>
              </a:ext>
            </a:extLst>
          </p:cNvPr>
          <p:cNvCxnSpPr>
            <a:stCxn id="32" idx="6"/>
            <a:endCxn id="38" idx="2"/>
          </p:cNvCxnSpPr>
          <p:nvPr/>
        </p:nvCxnSpPr>
        <p:spPr>
          <a:xfrm>
            <a:off x="8628855" y="1960924"/>
            <a:ext cx="720863" cy="7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7125DB-436C-8CEC-E051-B908E41B06AC}"/>
                  </a:ext>
                </a:extLst>
              </p:cNvPr>
              <p:cNvSpPr txBox="1"/>
              <p:nvPr/>
            </p:nvSpPr>
            <p:spPr>
              <a:xfrm>
                <a:off x="8414160" y="2062152"/>
                <a:ext cx="323165" cy="22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7125DB-436C-8CEC-E051-B908E41B0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160" y="2062152"/>
                <a:ext cx="323165" cy="224870"/>
              </a:xfrm>
              <a:prstGeom prst="rect">
                <a:avLst/>
              </a:prstGeom>
              <a:blipFill>
                <a:blip r:embed="rId3"/>
                <a:stretch>
                  <a:fillRect l="-11321" r="-1887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8C6665-2FEB-0A34-7DC4-892BD827EA65}"/>
                  </a:ext>
                </a:extLst>
              </p:cNvPr>
              <p:cNvSpPr txBox="1"/>
              <p:nvPr/>
            </p:nvSpPr>
            <p:spPr>
              <a:xfrm>
                <a:off x="9242304" y="2059298"/>
                <a:ext cx="318998" cy="22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8C6665-2FEB-0A34-7DC4-892BD827E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304" y="2059298"/>
                <a:ext cx="318998" cy="224870"/>
              </a:xfrm>
              <a:prstGeom prst="rect">
                <a:avLst/>
              </a:prstGeom>
              <a:blipFill>
                <a:blip r:embed="rId4"/>
                <a:stretch>
                  <a:fillRect l="-11538" r="-1923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0F253B-6E71-9652-F11E-AE59F8C9F791}"/>
                  </a:ext>
                </a:extLst>
              </p:cNvPr>
              <p:cNvSpPr txBox="1"/>
              <p:nvPr/>
            </p:nvSpPr>
            <p:spPr>
              <a:xfrm>
                <a:off x="7617235" y="1057216"/>
                <a:ext cx="252460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=тексельні коорди</m:t>
                      </m:r>
                      <m:r>
                        <a:rPr lang="uk-UA" sz="1600" b="0" i="1" smtClean="0">
                          <a:latin typeface="Cambria Math" panose="02040503050406030204" pitchFamily="18" charset="0"/>
                        </a:rPr>
                        <m:t>нати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0F253B-6E71-9652-F11E-AE59F8C9F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235" y="1057216"/>
                <a:ext cx="2524601" cy="246221"/>
              </a:xfrm>
              <a:prstGeom prst="rect">
                <a:avLst/>
              </a:prstGeom>
              <a:blipFill>
                <a:blip r:embed="rId5"/>
                <a:stretch>
                  <a:fillRect l="-1208" r="-966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1389B5B8-2502-A692-B132-585A2D48C5A7}"/>
              </a:ext>
            </a:extLst>
          </p:cNvPr>
          <p:cNvSpPr txBox="1"/>
          <p:nvPr/>
        </p:nvSpPr>
        <p:spPr>
          <a:xfrm>
            <a:off x="6977670" y="1812855"/>
            <a:ext cx="115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>
                <a:latin typeface="Consolas" panose="020B0609020204030204" pitchFamily="49" charset="0"/>
              </a:rPr>
              <a:t>ddx</a:t>
            </a:r>
            <a:r>
              <a:rPr lang="en-US" u="sng" dirty="0">
                <a:latin typeface="Consolas" panose="020B0609020204030204" pitchFamily="49" charset="0"/>
              </a:rPr>
              <a:t>(T):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D1FB0A-791D-D362-8B33-593D8074576C}"/>
                  </a:ext>
                </a:extLst>
              </p:cNvPr>
              <p:cNvSpPr txBox="1"/>
              <p:nvPr/>
            </p:nvSpPr>
            <p:spPr>
              <a:xfrm>
                <a:off x="10045539" y="1816241"/>
                <a:ext cx="1308500" cy="256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D1FB0A-791D-D362-8B33-593D80745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5539" y="1816241"/>
                <a:ext cx="1308500" cy="256993"/>
              </a:xfrm>
              <a:prstGeom prst="rect">
                <a:avLst/>
              </a:prstGeom>
              <a:blipFill>
                <a:blip r:embed="rId6"/>
                <a:stretch>
                  <a:fillRect l="-2791" r="-465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6E763BA4-5BB7-A429-A8D1-0229734282B9}"/>
              </a:ext>
            </a:extLst>
          </p:cNvPr>
          <p:cNvSpPr/>
          <p:nvPr/>
        </p:nvSpPr>
        <p:spPr>
          <a:xfrm>
            <a:off x="8131148" y="3712073"/>
            <a:ext cx="859913" cy="8486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72A01B1-41AE-EE02-A96E-7D4A3B8B4C3E}"/>
              </a:ext>
            </a:extLst>
          </p:cNvPr>
          <p:cNvSpPr/>
          <p:nvPr/>
        </p:nvSpPr>
        <p:spPr>
          <a:xfrm>
            <a:off x="8493353" y="4068331"/>
            <a:ext cx="135502" cy="13616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CDD1C58-43EE-30DC-E58D-828AEE044D8F}"/>
              </a:ext>
            </a:extLst>
          </p:cNvPr>
          <p:cNvSpPr/>
          <p:nvPr/>
        </p:nvSpPr>
        <p:spPr>
          <a:xfrm>
            <a:off x="8131148" y="2863016"/>
            <a:ext cx="859913" cy="8486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13EEB69-358C-E00A-EDF4-B663F9B21306}"/>
              </a:ext>
            </a:extLst>
          </p:cNvPr>
          <p:cNvSpPr/>
          <p:nvPr/>
        </p:nvSpPr>
        <p:spPr>
          <a:xfrm>
            <a:off x="8493353" y="3219274"/>
            <a:ext cx="135502" cy="13616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A5C95D0-36EC-9E12-B5C3-4EFC038D436F}"/>
                  </a:ext>
                </a:extLst>
              </p:cNvPr>
              <p:cNvSpPr txBox="1"/>
              <p:nvPr/>
            </p:nvSpPr>
            <p:spPr>
              <a:xfrm>
                <a:off x="8393254" y="2950240"/>
                <a:ext cx="323165" cy="22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A5C95D0-36EC-9E12-B5C3-4EFC038D4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254" y="2950240"/>
                <a:ext cx="323165" cy="224870"/>
              </a:xfrm>
              <a:prstGeom prst="rect">
                <a:avLst/>
              </a:prstGeom>
              <a:blipFill>
                <a:blip r:embed="rId7"/>
                <a:stretch>
                  <a:fillRect l="-11321" r="-1887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923FBC7-E708-EF37-BFE4-925C35F60824}"/>
                  </a:ext>
                </a:extLst>
              </p:cNvPr>
              <p:cNvSpPr txBox="1"/>
              <p:nvPr/>
            </p:nvSpPr>
            <p:spPr>
              <a:xfrm>
                <a:off x="8393254" y="4237929"/>
                <a:ext cx="323165" cy="22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923FBC7-E708-EF37-BFE4-925C35F60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254" y="4237929"/>
                <a:ext cx="323165" cy="224870"/>
              </a:xfrm>
              <a:prstGeom prst="rect">
                <a:avLst/>
              </a:prstGeom>
              <a:blipFill>
                <a:blip r:embed="rId3"/>
                <a:stretch>
                  <a:fillRect l="-11321" r="-1887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E605F98A-F20C-198C-A134-5B049F0192CD}"/>
              </a:ext>
            </a:extLst>
          </p:cNvPr>
          <p:cNvSpPr txBox="1"/>
          <p:nvPr/>
        </p:nvSpPr>
        <p:spPr>
          <a:xfrm>
            <a:off x="6977670" y="3480338"/>
            <a:ext cx="115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>
                <a:latin typeface="Consolas" panose="020B0609020204030204" pitchFamily="49" charset="0"/>
              </a:rPr>
              <a:t>ddy</a:t>
            </a:r>
            <a:r>
              <a:rPr lang="en-US" u="sng" dirty="0">
                <a:latin typeface="Consolas" panose="020B0609020204030204" pitchFamily="49" charset="0"/>
              </a:rPr>
              <a:t>(T):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4EAE4F-9C9B-A08C-586D-DA6DE3EE1841}"/>
                  </a:ext>
                </a:extLst>
              </p:cNvPr>
              <p:cNvSpPr txBox="1"/>
              <p:nvPr/>
            </p:nvSpPr>
            <p:spPr>
              <a:xfrm>
                <a:off x="10045539" y="3852113"/>
                <a:ext cx="1309526" cy="256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4EAE4F-9C9B-A08C-586D-DA6DE3EE1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5539" y="3852113"/>
                <a:ext cx="1309526" cy="256993"/>
              </a:xfrm>
              <a:prstGeom prst="rect">
                <a:avLst/>
              </a:prstGeom>
              <a:blipFill>
                <a:blip r:embed="rId8"/>
                <a:stretch>
                  <a:fillRect l="-2791" r="-2326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8B6693F-44D6-8953-C3EF-D77148CD080D}"/>
              </a:ext>
            </a:extLst>
          </p:cNvPr>
          <p:cNvCxnSpPr>
            <a:cxnSpLocks/>
            <a:stCxn id="73" idx="0"/>
            <a:endCxn id="78" idx="4"/>
          </p:cNvCxnSpPr>
          <p:nvPr/>
        </p:nvCxnSpPr>
        <p:spPr>
          <a:xfrm flipV="1">
            <a:off x="8561104" y="3355436"/>
            <a:ext cx="0" cy="7128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C5FD7C-AB6A-70FA-CC4B-21F185F16844}"/>
              </a:ext>
            </a:extLst>
          </p:cNvPr>
          <p:cNvCxnSpPr>
            <a:cxnSpLocks/>
          </p:cNvCxnSpPr>
          <p:nvPr/>
        </p:nvCxnSpPr>
        <p:spPr>
          <a:xfrm flipV="1">
            <a:off x="11249696" y="1601188"/>
            <a:ext cx="0" cy="24049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3E051D-8AD6-0984-5155-7CCF2377C47A}"/>
              </a:ext>
            </a:extLst>
          </p:cNvPr>
          <p:cNvCxnSpPr>
            <a:cxnSpLocks/>
          </p:cNvCxnSpPr>
          <p:nvPr/>
        </p:nvCxnSpPr>
        <p:spPr>
          <a:xfrm>
            <a:off x="8543744" y="1622757"/>
            <a:ext cx="270595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74FCBB-187A-9C7C-E3F2-8F0E7F7EF459}"/>
              </a:ext>
            </a:extLst>
          </p:cNvPr>
          <p:cNvCxnSpPr>
            <a:cxnSpLocks/>
          </p:cNvCxnSpPr>
          <p:nvPr/>
        </p:nvCxnSpPr>
        <p:spPr>
          <a:xfrm>
            <a:off x="8559414" y="1626409"/>
            <a:ext cx="1690" cy="2600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F481FF-91DD-213A-BEF0-7BACDC199682}"/>
              </a:ext>
            </a:extLst>
          </p:cNvPr>
          <p:cNvCxnSpPr>
            <a:cxnSpLocks/>
          </p:cNvCxnSpPr>
          <p:nvPr/>
        </p:nvCxnSpPr>
        <p:spPr>
          <a:xfrm>
            <a:off x="9417083" y="1635230"/>
            <a:ext cx="386" cy="25199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159FC9-36CD-DE4A-E8A2-D3923F9BCFD9}"/>
              </a:ext>
            </a:extLst>
          </p:cNvPr>
          <p:cNvCxnSpPr>
            <a:cxnSpLocks/>
          </p:cNvCxnSpPr>
          <p:nvPr/>
        </p:nvCxnSpPr>
        <p:spPr>
          <a:xfrm flipV="1">
            <a:off x="11251740" y="3673706"/>
            <a:ext cx="0" cy="18308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AB04E1-6531-D76B-C0BA-F013EAE6EB91}"/>
              </a:ext>
            </a:extLst>
          </p:cNvPr>
          <p:cNvCxnSpPr>
            <a:cxnSpLocks/>
          </p:cNvCxnSpPr>
          <p:nvPr/>
        </p:nvCxnSpPr>
        <p:spPr>
          <a:xfrm>
            <a:off x="9290050" y="3673706"/>
            <a:ext cx="195964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08D025-1F7F-FA4C-DBAE-5476DF76F688}"/>
              </a:ext>
            </a:extLst>
          </p:cNvPr>
          <p:cNvCxnSpPr>
            <a:cxnSpLocks/>
          </p:cNvCxnSpPr>
          <p:nvPr/>
        </p:nvCxnSpPr>
        <p:spPr>
          <a:xfrm>
            <a:off x="9290050" y="3287355"/>
            <a:ext cx="0" cy="84905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BFC903C-3374-D9E7-3AFF-B1E70815C94F}"/>
              </a:ext>
            </a:extLst>
          </p:cNvPr>
          <p:cNvCxnSpPr>
            <a:cxnSpLocks/>
            <a:endCxn id="78" idx="6"/>
          </p:cNvCxnSpPr>
          <p:nvPr/>
        </p:nvCxnSpPr>
        <p:spPr>
          <a:xfrm flipH="1">
            <a:off x="8628855" y="3287355"/>
            <a:ext cx="66119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31357FE-9B26-9567-DFB5-0B7FC283EBE5}"/>
              </a:ext>
            </a:extLst>
          </p:cNvPr>
          <p:cNvCxnSpPr>
            <a:cxnSpLocks/>
          </p:cNvCxnSpPr>
          <p:nvPr/>
        </p:nvCxnSpPr>
        <p:spPr>
          <a:xfrm flipH="1">
            <a:off x="8628854" y="4136412"/>
            <a:ext cx="66119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80F8E5-2575-9BA5-F3D6-B03A20C6E343}"/>
                  </a:ext>
                </a:extLst>
              </p:cNvPr>
              <p:cNvSpPr txBox="1"/>
              <p:nvPr/>
            </p:nvSpPr>
            <p:spPr>
              <a:xfrm>
                <a:off x="6507904" y="5131897"/>
                <a:ext cx="3379963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80F8E5-2575-9BA5-F3D6-B03A20C6E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904" y="5131897"/>
                <a:ext cx="3379963" cy="5375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09366D-AF0E-A82B-B732-11A4C6463603}"/>
                  </a:ext>
                </a:extLst>
              </p:cNvPr>
              <p:cNvSpPr txBox="1"/>
              <p:nvPr/>
            </p:nvSpPr>
            <p:spPr>
              <a:xfrm>
                <a:off x="6509795" y="5894053"/>
                <a:ext cx="3383362" cy="584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09366D-AF0E-A82B-B732-11A4C6463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795" y="5894053"/>
                <a:ext cx="3383362" cy="5848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92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7" grpId="0" animBg="1"/>
      <p:bldP spid="38" grpId="0" animBg="1"/>
      <p:bldP spid="20" grpId="0"/>
      <p:bldP spid="22" grpId="0"/>
      <p:bldP spid="23" grpId="0"/>
      <p:bldP spid="49" grpId="0"/>
      <p:bldP spid="51" grpId="0"/>
      <p:bldP spid="72" grpId="0" animBg="1"/>
      <p:bldP spid="73" grpId="0" animBg="1"/>
      <p:bldP spid="77" grpId="0" animBg="1"/>
      <p:bldP spid="78" grpId="0" animBg="1"/>
      <p:bldP spid="79" grpId="0"/>
      <p:bldP spid="84" grpId="0"/>
      <p:bldP spid="86" grpId="0"/>
      <p:bldP spid="88" grpId="0"/>
      <p:bldP spid="4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0486F-9B73-6E12-9A34-FE9C32555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Дискретні похідні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D3F3A1-FB9E-7CDB-6863-76D03BAC75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304028" cy="4351337"/>
              </a:xfrm>
            </p:spPr>
            <p:txBody>
              <a:bodyPr>
                <a:normAutofit/>
              </a:bodyPr>
              <a:lstStyle/>
              <a:p>
                <a:r>
                  <a:rPr lang="uk-UA" dirty="0"/>
                  <a:t>Зосередимося навколо обчислювання зміну текселів</a:t>
                </a:r>
                <a:r>
                  <a:rPr lang="en-US" dirty="0"/>
                  <a:t> </a:t>
                </a:r>
                <a:r>
                  <a:rPr lang="uk-UA" dirty="0"/>
                  <a:t>у просторі пікселів</a:t>
                </a:r>
                <a:endParaRPr lang="en-US" dirty="0"/>
              </a:p>
              <a:p>
                <a:r>
                  <a:rPr lang="uk-UA" dirty="0"/>
                  <a:t>Графічний процесор має функції щоби обчислити як змінна у шейдері міняється від одного пікселя до другого</a:t>
                </a:r>
                <a:endParaRPr lang="en-US" dirty="0"/>
              </a:p>
              <a:p>
                <a:pPr lvl="1"/>
                <a:r>
                  <a:rPr lang="uk-UA" dirty="0"/>
                  <a:t>Ці функції називаються </a:t>
                </a:r>
                <a:r>
                  <a:rPr lang="en-US" dirty="0" err="1"/>
                  <a:t>ddx</a:t>
                </a:r>
                <a:r>
                  <a:rPr lang="en-US" dirty="0"/>
                  <a:t>/</a:t>
                </a:r>
                <a:r>
                  <a:rPr lang="en-US" dirty="0" err="1"/>
                  <a:t>ddy</a:t>
                </a:r>
                <a:endParaRPr lang="en-US" dirty="0"/>
              </a:p>
              <a:p>
                <a:r>
                  <a:rPr lang="uk-UA" dirty="0"/>
                  <a:t>Для тих хто знають що таке похідні</a:t>
                </a:r>
                <a:r>
                  <a:rPr lang="en-US" dirty="0"/>
                  <a:t>, </a:t>
                </a:r>
                <a:r>
                  <a:rPr lang="uk-UA" dirty="0"/>
                  <a:t>ці функції обчислюють дискретну похідну вхідної змінні</a:t>
                </a:r>
                <a:endParaRPr lang="en-US" dirty="0"/>
              </a:p>
              <a:p>
                <a:pPr lvl="1"/>
                <a:r>
                  <a:rPr lang="uk-UA" b="1" dirty="0"/>
                  <a:t>Увага</a:t>
                </a:r>
                <a:r>
                  <a:rPr lang="en-US" b="1" dirty="0"/>
                  <a:t>: </a:t>
                </a:r>
                <a:r>
                  <a:rPr lang="uk-UA" dirty="0"/>
                  <a:t>Ми не пробуємо обчислити справжню похідну змінні, ми тільки хочемо обчислити зміну значення між пікселів</a:t>
                </a:r>
              </a:p>
              <a:p>
                <a:pPr lvl="1"/>
                <a:r>
                  <a:rPr lang="uk-UA" dirty="0"/>
                  <a:t>В інших алгоритмах, ми ці функції можемо використовувати як похідні у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uk-U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D3F3A1-FB9E-7CDB-6863-76D03BAC7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304028" cy="4351337"/>
              </a:xfrm>
              <a:blipFill>
                <a:blip r:embed="rId2"/>
                <a:stretch>
                  <a:fillRect l="-230" t="-980" r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83A58954-A80E-D175-423B-036BEBCC68B2}"/>
              </a:ext>
            </a:extLst>
          </p:cNvPr>
          <p:cNvSpPr/>
          <p:nvPr/>
        </p:nvSpPr>
        <p:spPr>
          <a:xfrm>
            <a:off x="8131148" y="1536585"/>
            <a:ext cx="859913" cy="8486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7658CC-0670-FC04-D9FC-5BD4995BD452}"/>
              </a:ext>
            </a:extLst>
          </p:cNvPr>
          <p:cNvSpPr/>
          <p:nvPr/>
        </p:nvSpPr>
        <p:spPr>
          <a:xfrm>
            <a:off x="8493353" y="1892843"/>
            <a:ext cx="135502" cy="13616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E92304-75B9-89BD-370F-E2D8AF22F47D}"/>
              </a:ext>
            </a:extLst>
          </p:cNvPr>
          <p:cNvSpPr/>
          <p:nvPr/>
        </p:nvSpPr>
        <p:spPr>
          <a:xfrm>
            <a:off x="8987513" y="1536585"/>
            <a:ext cx="859913" cy="8494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73CF758-43C3-BD62-07D1-C47389D8C3B4}"/>
              </a:ext>
            </a:extLst>
          </p:cNvPr>
          <p:cNvSpPr/>
          <p:nvPr/>
        </p:nvSpPr>
        <p:spPr>
          <a:xfrm>
            <a:off x="9349718" y="1893572"/>
            <a:ext cx="135502" cy="13616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9ABC48-2840-1C28-5EAF-4D93F4416F21}"/>
              </a:ext>
            </a:extLst>
          </p:cNvPr>
          <p:cNvCxnSpPr>
            <a:stCxn id="32" idx="6"/>
            <a:endCxn id="38" idx="2"/>
          </p:cNvCxnSpPr>
          <p:nvPr/>
        </p:nvCxnSpPr>
        <p:spPr>
          <a:xfrm>
            <a:off x="8628855" y="1960924"/>
            <a:ext cx="720863" cy="7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7125DB-436C-8CEC-E051-B908E41B06AC}"/>
                  </a:ext>
                </a:extLst>
              </p:cNvPr>
              <p:cNvSpPr txBox="1"/>
              <p:nvPr/>
            </p:nvSpPr>
            <p:spPr>
              <a:xfrm>
                <a:off x="8414160" y="2062152"/>
                <a:ext cx="323165" cy="22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7125DB-436C-8CEC-E051-B908E41B0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160" y="2062152"/>
                <a:ext cx="323165" cy="224870"/>
              </a:xfrm>
              <a:prstGeom prst="rect">
                <a:avLst/>
              </a:prstGeom>
              <a:blipFill>
                <a:blip r:embed="rId3"/>
                <a:stretch>
                  <a:fillRect l="-11321" r="-1887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8C6665-2FEB-0A34-7DC4-892BD827EA65}"/>
                  </a:ext>
                </a:extLst>
              </p:cNvPr>
              <p:cNvSpPr txBox="1"/>
              <p:nvPr/>
            </p:nvSpPr>
            <p:spPr>
              <a:xfrm>
                <a:off x="9242304" y="2059298"/>
                <a:ext cx="318998" cy="22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8C6665-2FEB-0A34-7DC4-892BD827E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304" y="2059298"/>
                <a:ext cx="318998" cy="224870"/>
              </a:xfrm>
              <a:prstGeom prst="rect">
                <a:avLst/>
              </a:prstGeom>
              <a:blipFill>
                <a:blip r:embed="rId4"/>
                <a:stretch>
                  <a:fillRect l="-11538" r="-1923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0F253B-6E71-9652-F11E-AE59F8C9F791}"/>
                  </a:ext>
                </a:extLst>
              </p:cNvPr>
              <p:cNvSpPr txBox="1"/>
              <p:nvPr/>
            </p:nvSpPr>
            <p:spPr>
              <a:xfrm>
                <a:off x="7617235" y="1057216"/>
                <a:ext cx="252460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=тексельні коорди</m:t>
                      </m:r>
                      <m:r>
                        <a:rPr lang="uk-UA" sz="1600" b="0" i="1" smtClean="0">
                          <a:latin typeface="Cambria Math" panose="02040503050406030204" pitchFamily="18" charset="0"/>
                        </a:rPr>
                        <m:t>нати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0F253B-6E71-9652-F11E-AE59F8C9F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235" y="1057216"/>
                <a:ext cx="2524601" cy="246221"/>
              </a:xfrm>
              <a:prstGeom prst="rect">
                <a:avLst/>
              </a:prstGeom>
              <a:blipFill>
                <a:blip r:embed="rId5"/>
                <a:stretch>
                  <a:fillRect l="-1208" r="-966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1389B5B8-2502-A692-B132-585A2D48C5A7}"/>
              </a:ext>
            </a:extLst>
          </p:cNvPr>
          <p:cNvSpPr txBox="1"/>
          <p:nvPr/>
        </p:nvSpPr>
        <p:spPr>
          <a:xfrm>
            <a:off x="6977670" y="1812855"/>
            <a:ext cx="115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>
                <a:latin typeface="Consolas" panose="020B0609020204030204" pitchFamily="49" charset="0"/>
              </a:rPr>
              <a:t>ddx</a:t>
            </a:r>
            <a:r>
              <a:rPr lang="en-US" u="sng" dirty="0">
                <a:latin typeface="Consolas" panose="020B0609020204030204" pitchFamily="49" charset="0"/>
              </a:rPr>
              <a:t>(T):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D1FB0A-791D-D362-8B33-593D8074576C}"/>
                  </a:ext>
                </a:extLst>
              </p:cNvPr>
              <p:cNvSpPr txBox="1"/>
              <p:nvPr/>
            </p:nvSpPr>
            <p:spPr>
              <a:xfrm>
                <a:off x="10045539" y="1816241"/>
                <a:ext cx="1308500" cy="256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D1FB0A-791D-D362-8B33-593D80745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5539" y="1816241"/>
                <a:ext cx="1308500" cy="256993"/>
              </a:xfrm>
              <a:prstGeom prst="rect">
                <a:avLst/>
              </a:prstGeom>
              <a:blipFill>
                <a:blip r:embed="rId6"/>
                <a:stretch>
                  <a:fillRect l="-2791" r="-465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6E763BA4-5BB7-A429-A8D1-0229734282B9}"/>
              </a:ext>
            </a:extLst>
          </p:cNvPr>
          <p:cNvSpPr/>
          <p:nvPr/>
        </p:nvSpPr>
        <p:spPr>
          <a:xfrm>
            <a:off x="8131148" y="3712073"/>
            <a:ext cx="859913" cy="8486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72A01B1-41AE-EE02-A96E-7D4A3B8B4C3E}"/>
              </a:ext>
            </a:extLst>
          </p:cNvPr>
          <p:cNvSpPr/>
          <p:nvPr/>
        </p:nvSpPr>
        <p:spPr>
          <a:xfrm>
            <a:off x="8493353" y="4068331"/>
            <a:ext cx="135502" cy="13616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CDD1C58-43EE-30DC-E58D-828AEE044D8F}"/>
              </a:ext>
            </a:extLst>
          </p:cNvPr>
          <p:cNvSpPr/>
          <p:nvPr/>
        </p:nvSpPr>
        <p:spPr>
          <a:xfrm>
            <a:off x="8131148" y="2863016"/>
            <a:ext cx="859913" cy="8486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13EEB69-358C-E00A-EDF4-B663F9B21306}"/>
              </a:ext>
            </a:extLst>
          </p:cNvPr>
          <p:cNvSpPr/>
          <p:nvPr/>
        </p:nvSpPr>
        <p:spPr>
          <a:xfrm>
            <a:off x="8493353" y="3219274"/>
            <a:ext cx="135502" cy="13616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A5C95D0-36EC-9E12-B5C3-4EFC038D436F}"/>
                  </a:ext>
                </a:extLst>
              </p:cNvPr>
              <p:cNvSpPr txBox="1"/>
              <p:nvPr/>
            </p:nvSpPr>
            <p:spPr>
              <a:xfrm>
                <a:off x="8393254" y="2950240"/>
                <a:ext cx="323165" cy="22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A5C95D0-36EC-9E12-B5C3-4EFC038D4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254" y="2950240"/>
                <a:ext cx="323165" cy="224870"/>
              </a:xfrm>
              <a:prstGeom prst="rect">
                <a:avLst/>
              </a:prstGeom>
              <a:blipFill>
                <a:blip r:embed="rId7"/>
                <a:stretch>
                  <a:fillRect l="-11321" r="-1887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923FBC7-E708-EF37-BFE4-925C35F60824}"/>
                  </a:ext>
                </a:extLst>
              </p:cNvPr>
              <p:cNvSpPr txBox="1"/>
              <p:nvPr/>
            </p:nvSpPr>
            <p:spPr>
              <a:xfrm>
                <a:off x="8393254" y="4237929"/>
                <a:ext cx="323165" cy="22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923FBC7-E708-EF37-BFE4-925C35F60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254" y="4237929"/>
                <a:ext cx="323165" cy="224870"/>
              </a:xfrm>
              <a:prstGeom prst="rect">
                <a:avLst/>
              </a:prstGeom>
              <a:blipFill>
                <a:blip r:embed="rId3"/>
                <a:stretch>
                  <a:fillRect l="-11321" r="-1887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E605F98A-F20C-198C-A134-5B049F0192CD}"/>
              </a:ext>
            </a:extLst>
          </p:cNvPr>
          <p:cNvSpPr txBox="1"/>
          <p:nvPr/>
        </p:nvSpPr>
        <p:spPr>
          <a:xfrm>
            <a:off x="6977670" y="3480338"/>
            <a:ext cx="115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>
                <a:latin typeface="Consolas" panose="020B0609020204030204" pitchFamily="49" charset="0"/>
              </a:rPr>
              <a:t>ddy</a:t>
            </a:r>
            <a:r>
              <a:rPr lang="en-US" u="sng" dirty="0">
                <a:latin typeface="Consolas" panose="020B0609020204030204" pitchFamily="49" charset="0"/>
              </a:rPr>
              <a:t>(T):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4EAE4F-9C9B-A08C-586D-DA6DE3EE1841}"/>
                  </a:ext>
                </a:extLst>
              </p:cNvPr>
              <p:cNvSpPr txBox="1"/>
              <p:nvPr/>
            </p:nvSpPr>
            <p:spPr>
              <a:xfrm>
                <a:off x="10045539" y="3852113"/>
                <a:ext cx="1309526" cy="256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4EAE4F-9C9B-A08C-586D-DA6DE3EE1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5539" y="3852113"/>
                <a:ext cx="1309526" cy="256993"/>
              </a:xfrm>
              <a:prstGeom prst="rect">
                <a:avLst/>
              </a:prstGeom>
              <a:blipFill>
                <a:blip r:embed="rId8"/>
                <a:stretch>
                  <a:fillRect l="-2791" r="-2326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8B6693F-44D6-8953-C3EF-D77148CD080D}"/>
              </a:ext>
            </a:extLst>
          </p:cNvPr>
          <p:cNvCxnSpPr>
            <a:cxnSpLocks/>
            <a:stCxn id="73" idx="0"/>
            <a:endCxn id="78" idx="4"/>
          </p:cNvCxnSpPr>
          <p:nvPr/>
        </p:nvCxnSpPr>
        <p:spPr>
          <a:xfrm flipV="1">
            <a:off x="8561104" y="3355436"/>
            <a:ext cx="0" cy="7128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C5FD7C-AB6A-70FA-CC4B-21F185F16844}"/>
              </a:ext>
            </a:extLst>
          </p:cNvPr>
          <p:cNvCxnSpPr>
            <a:cxnSpLocks/>
          </p:cNvCxnSpPr>
          <p:nvPr/>
        </p:nvCxnSpPr>
        <p:spPr>
          <a:xfrm flipV="1">
            <a:off x="11249696" y="1601188"/>
            <a:ext cx="0" cy="24049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3E051D-8AD6-0984-5155-7CCF2377C47A}"/>
              </a:ext>
            </a:extLst>
          </p:cNvPr>
          <p:cNvCxnSpPr>
            <a:cxnSpLocks/>
          </p:cNvCxnSpPr>
          <p:nvPr/>
        </p:nvCxnSpPr>
        <p:spPr>
          <a:xfrm>
            <a:off x="8543744" y="1622757"/>
            <a:ext cx="270595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74FCBB-187A-9C7C-E3F2-8F0E7F7EF459}"/>
              </a:ext>
            </a:extLst>
          </p:cNvPr>
          <p:cNvCxnSpPr>
            <a:cxnSpLocks/>
          </p:cNvCxnSpPr>
          <p:nvPr/>
        </p:nvCxnSpPr>
        <p:spPr>
          <a:xfrm>
            <a:off x="8559414" y="1626409"/>
            <a:ext cx="1690" cy="2600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F481FF-91DD-213A-BEF0-7BACDC199682}"/>
              </a:ext>
            </a:extLst>
          </p:cNvPr>
          <p:cNvCxnSpPr>
            <a:cxnSpLocks/>
          </p:cNvCxnSpPr>
          <p:nvPr/>
        </p:nvCxnSpPr>
        <p:spPr>
          <a:xfrm>
            <a:off x="9417083" y="1635230"/>
            <a:ext cx="386" cy="25199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159FC9-36CD-DE4A-E8A2-D3923F9BCFD9}"/>
              </a:ext>
            </a:extLst>
          </p:cNvPr>
          <p:cNvCxnSpPr>
            <a:cxnSpLocks/>
          </p:cNvCxnSpPr>
          <p:nvPr/>
        </p:nvCxnSpPr>
        <p:spPr>
          <a:xfrm flipV="1">
            <a:off x="11251740" y="3673706"/>
            <a:ext cx="0" cy="18308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AB04E1-6531-D76B-C0BA-F013EAE6EB91}"/>
              </a:ext>
            </a:extLst>
          </p:cNvPr>
          <p:cNvCxnSpPr>
            <a:cxnSpLocks/>
          </p:cNvCxnSpPr>
          <p:nvPr/>
        </p:nvCxnSpPr>
        <p:spPr>
          <a:xfrm>
            <a:off x="9290050" y="3673706"/>
            <a:ext cx="195964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08D025-1F7F-FA4C-DBAE-5476DF76F688}"/>
              </a:ext>
            </a:extLst>
          </p:cNvPr>
          <p:cNvCxnSpPr>
            <a:cxnSpLocks/>
          </p:cNvCxnSpPr>
          <p:nvPr/>
        </p:nvCxnSpPr>
        <p:spPr>
          <a:xfrm>
            <a:off x="9290050" y="3287355"/>
            <a:ext cx="0" cy="84905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BFC903C-3374-D9E7-3AFF-B1E70815C94F}"/>
              </a:ext>
            </a:extLst>
          </p:cNvPr>
          <p:cNvCxnSpPr>
            <a:cxnSpLocks/>
            <a:endCxn id="78" idx="6"/>
          </p:cNvCxnSpPr>
          <p:nvPr/>
        </p:nvCxnSpPr>
        <p:spPr>
          <a:xfrm flipH="1">
            <a:off x="8628855" y="3287355"/>
            <a:ext cx="66119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31357FE-9B26-9567-DFB5-0B7FC283EBE5}"/>
              </a:ext>
            </a:extLst>
          </p:cNvPr>
          <p:cNvCxnSpPr>
            <a:cxnSpLocks/>
          </p:cNvCxnSpPr>
          <p:nvPr/>
        </p:nvCxnSpPr>
        <p:spPr>
          <a:xfrm flipH="1">
            <a:off x="8628854" y="4136412"/>
            <a:ext cx="66119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80F8E5-2575-9BA5-F3D6-B03A20C6E343}"/>
                  </a:ext>
                </a:extLst>
              </p:cNvPr>
              <p:cNvSpPr txBox="1"/>
              <p:nvPr/>
            </p:nvSpPr>
            <p:spPr>
              <a:xfrm>
                <a:off x="5888260" y="5155388"/>
                <a:ext cx="3379963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80F8E5-2575-9BA5-F3D6-B03A20C6E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60" y="5155388"/>
                <a:ext cx="3379963" cy="5375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09366D-AF0E-A82B-B732-11A4C6463603}"/>
                  </a:ext>
                </a:extLst>
              </p:cNvPr>
              <p:cNvSpPr txBox="1"/>
              <p:nvPr/>
            </p:nvSpPr>
            <p:spPr>
              <a:xfrm>
                <a:off x="5890151" y="5917544"/>
                <a:ext cx="3383362" cy="584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09366D-AF0E-A82B-B732-11A4C6463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151" y="5917544"/>
                <a:ext cx="3383362" cy="5848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AB4DD8-C6B5-DD44-02DA-6F1ECF5A0C52}"/>
                  </a:ext>
                </a:extLst>
              </p:cNvPr>
              <p:cNvSpPr txBox="1"/>
              <p:nvPr/>
            </p:nvSpPr>
            <p:spPr>
              <a:xfrm>
                <a:off x="5890151" y="5148655"/>
                <a:ext cx="3764172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AB4DD8-C6B5-DD44-02DA-6F1ECF5A0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151" y="5148655"/>
                <a:ext cx="3764172" cy="53751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89DAE0-5187-91F1-D0F8-DFBF068A6B37}"/>
                  </a:ext>
                </a:extLst>
              </p:cNvPr>
              <p:cNvSpPr txBox="1"/>
              <p:nvPr/>
            </p:nvSpPr>
            <p:spPr>
              <a:xfrm>
                <a:off x="5891368" y="5917281"/>
                <a:ext cx="3767570" cy="584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89DAE0-5187-91F1-D0F8-DFBF068A6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368" y="5917281"/>
                <a:ext cx="3767570" cy="5848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75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7" grpId="0" animBg="1"/>
      <p:bldP spid="38" grpId="0" animBg="1"/>
      <p:bldP spid="20" grpId="0"/>
      <p:bldP spid="22" grpId="0"/>
      <p:bldP spid="23" grpId="0"/>
      <p:bldP spid="49" grpId="0"/>
      <p:bldP spid="51" grpId="0"/>
      <p:bldP spid="72" grpId="0" animBg="1"/>
      <p:bldP spid="73" grpId="0" animBg="1"/>
      <p:bldP spid="77" grpId="0" animBg="1"/>
      <p:bldP spid="78" grpId="0" animBg="1"/>
      <p:bldP spid="79" grpId="0"/>
      <p:bldP spid="84" grpId="0"/>
      <p:bldP spid="86" grpId="0"/>
      <p:bldP spid="88" grpId="0"/>
      <p:bldP spid="4" grpId="0"/>
      <p:bldP spid="7" grpId="0"/>
      <p:bldP spid="8" grpId="0"/>
      <p:bldP spid="8" grpId="1"/>
      <p:bldP spid="9" grpId="0"/>
      <p:bldP spid="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7988-BCCC-8553-93E8-36CDFFE0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Обчислення мип</a:t>
            </a:r>
            <a:r>
              <a:rPr lang="en-US" dirty="0">
                <a:latin typeface="YouTube Sans"/>
              </a:rPr>
              <a:t>-</a:t>
            </a:r>
            <a:r>
              <a:rPr lang="uk-UA" dirty="0">
                <a:latin typeface="YouTube Sans"/>
              </a:rPr>
              <a:t>рівня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E2376A-DFA7-B5C7-F782-0C83071E87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5381063" cy="4351337"/>
              </a:xfrm>
            </p:spPr>
            <p:txBody>
              <a:bodyPr/>
              <a:lstStyle/>
              <a:p>
                <a:r>
                  <a:rPr lang="uk-UA" dirty="0"/>
                  <a:t>Наступно, зможемо обчислити мип</a:t>
                </a:r>
                <a:r>
                  <a:rPr lang="en-US" dirty="0"/>
                  <a:t>-</a:t>
                </a:r>
                <a:r>
                  <a:rPr lang="uk-UA" dirty="0"/>
                  <a:t>рівень</a:t>
                </a:r>
                <a:r>
                  <a:rPr lang="en-US" dirty="0"/>
                  <a:t> </a:t>
                </a:r>
                <a:r>
                  <a:rPr lang="uk-UA" dirty="0"/>
                  <a:t>використовуючи зміну тексельного координату</a:t>
                </a:r>
                <a:endParaRPr lang="en-US" dirty="0"/>
              </a:p>
              <a:p>
                <a:r>
                  <a:rPr lang="uk-UA" dirty="0"/>
                  <a:t>Перейдемо приклади щоби знати що хочемо щоби це рівняння повертало в конкретних випадках</a:t>
                </a:r>
                <a:endParaRPr lang="en-US" dirty="0"/>
              </a:p>
              <a:p>
                <a:r>
                  <a:rPr lang="uk-UA" dirty="0"/>
                  <a:t>Отже, бачимо що коли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𝑑𝑑𝑥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зростає як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uk-UA" dirty="0"/>
                  <a:t>наш мип</a:t>
                </a:r>
                <a:r>
                  <a:rPr lang="en-US" dirty="0"/>
                  <a:t>-</a:t>
                </a:r>
                <a:r>
                  <a:rPr lang="uk-UA" dirty="0"/>
                  <a:t>рівень має дорівнювати до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uk-UA" dirty="0"/>
              </a:p>
              <a:p>
                <a:r>
                  <a:rPr lang="uk-UA" dirty="0"/>
                  <a:t>Отже, ми приймаємо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𝑑𝑑𝑥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та використовуємо функцію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𝑑𝑑𝑥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/>
                  <a:t>щоби отримати мип</a:t>
                </a:r>
                <a:r>
                  <a:rPr lang="en-US" dirty="0"/>
                  <a:t>-</a:t>
                </a:r>
                <a:r>
                  <a:rPr lang="uk-UA" dirty="0"/>
                  <a:t>рівень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E2376A-DFA7-B5C7-F782-0C83071E8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5381063" cy="4351337"/>
              </a:xfrm>
              <a:blipFill>
                <a:blip r:embed="rId2"/>
                <a:stretch>
                  <a:fillRect l="-227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C217751-D33D-CA65-6D7C-34936682597E}"/>
              </a:ext>
            </a:extLst>
          </p:cNvPr>
          <p:cNvSpPr/>
          <p:nvPr/>
        </p:nvSpPr>
        <p:spPr>
          <a:xfrm>
            <a:off x="7815026" y="1731963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A2F1FA-BC8A-BD00-649C-5BB2BCDABDF2}"/>
              </a:ext>
            </a:extLst>
          </p:cNvPr>
          <p:cNvSpPr/>
          <p:nvPr/>
        </p:nvSpPr>
        <p:spPr>
          <a:xfrm>
            <a:off x="8111052" y="2030537"/>
            <a:ext cx="139468" cy="12573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11DAE5FD-3FE0-8ECC-2695-D31AC3D08CA4}"/>
              </a:ext>
            </a:extLst>
          </p:cNvPr>
          <p:cNvSpPr/>
          <p:nvPr/>
        </p:nvSpPr>
        <p:spPr>
          <a:xfrm rot="5400000">
            <a:off x="8480539" y="2289627"/>
            <a:ext cx="164534" cy="73151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C7C055-F1BE-F3DA-F018-3CD7F0481F94}"/>
                  </a:ext>
                </a:extLst>
              </p:cNvPr>
              <p:cNvSpPr txBox="1"/>
              <p:nvPr/>
            </p:nvSpPr>
            <p:spPr>
              <a:xfrm>
                <a:off x="7926060" y="2735385"/>
                <a:ext cx="1225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C7C055-F1BE-F3DA-F018-3CD7F0481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060" y="2735385"/>
                <a:ext cx="1225528" cy="276999"/>
              </a:xfrm>
              <a:prstGeom prst="rect">
                <a:avLst/>
              </a:prstGeom>
              <a:blipFill>
                <a:blip r:embed="rId3"/>
                <a:stretch>
                  <a:fillRect l="-3980" r="-398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ADC7142A-6B6F-9957-40FF-A2B5E4BF08A1}"/>
              </a:ext>
            </a:extLst>
          </p:cNvPr>
          <p:cNvSpPr/>
          <p:nvPr/>
        </p:nvSpPr>
        <p:spPr>
          <a:xfrm>
            <a:off x="8912189" y="3261495"/>
            <a:ext cx="365760" cy="3657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9704FE9-5572-958A-7290-C56E2737A993}"/>
              </a:ext>
            </a:extLst>
          </p:cNvPr>
          <p:cNvSpPr/>
          <p:nvPr/>
        </p:nvSpPr>
        <p:spPr>
          <a:xfrm>
            <a:off x="9062868" y="3402387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666D7007-9E79-710D-127E-ED453404418A}"/>
              </a:ext>
            </a:extLst>
          </p:cNvPr>
          <p:cNvSpPr/>
          <p:nvPr/>
        </p:nvSpPr>
        <p:spPr>
          <a:xfrm>
            <a:off x="8546546" y="1731963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0B3CEEF4-D5CD-C249-F74F-743CFCBB2614}"/>
              </a:ext>
            </a:extLst>
          </p:cNvPr>
          <p:cNvSpPr/>
          <p:nvPr/>
        </p:nvSpPr>
        <p:spPr>
          <a:xfrm>
            <a:off x="8842572" y="2030537"/>
            <a:ext cx="139468" cy="12573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DC146140-1D07-D834-7CDE-1DA5AEF538A9}"/>
              </a:ext>
            </a:extLst>
          </p:cNvPr>
          <p:cNvSpPr/>
          <p:nvPr/>
        </p:nvSpPr>
        <p:spPr>
          <a:xfrm>
            <a:off x="7815026" y="3252488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B5C1ACCF-0F36-2070-F33B-306DF553AFC1}"/>
              </a:ext>
            </a:extLst>
          </p:cNvPr>
          <p:cNvSpPr/>
          <p:nvPr/>
        </p:nvSpPr>
        <p:spPr>
          <a:xfrm>
            <a:off x="8111052" y="3551062"/>
            <a:ext cx="139468" cy="12573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7232BD4E-D40B-BD3E-0300-33BE9CF8CEE6}"/>
              </a:ext>
            </a:extLst>
          </p:cNvPr>
          <p:cNvSpPr/>
          <p:nvPr/>
        </p:nvSpPr>
        <p:spPr>
          <a:xfrm>
            <a:off x="8546546" y="3252488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ACD00F0E-3DB2-B9C2-AD0B-44CAFBFB8877}"/>
              </a:ext>
            </a:extLst>
          </p:cNvPr>
          <p:cNvSpPr/>
          <p:nvPr/>
        </p:nvSpPr>
        <p:spPr>
          <a:xfrm>
            <a:off x="8842572" y="3551062"/>
            <a:ext cx="139468" cy="12573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6C4D842F-70EC-F723-9A63-9F201F97AC7C}"/>
              </a:ext>
            </a:extLst>
          </p:cNvPr>
          <p:cNvSpPr/>
          <p:nvPr/>
        </p:nvSpPr>
        <p:spPr>
          <a:xfrm>
            <a:off x="7830280" y="4773013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F5919C4F-69CF-F14C-43DC-52DF6B4A679A}"/>
              </a:ext>
            </a:extLst>
          </p:cNvPr>
          <p:cNvSpPr/>
          <p:nvPr/>
        </p:nvSpPr>
        <p:spPr>
          <a:xfrm>
            <a:off x="8126306" y="5071587"/>
            <a:ext cx="139468" cy="12573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09BA3E3D-EEE3-F276-1D50-DBD2B2B230CA}"/>
              </a:ext>
            </a:extLst>
          </p:cNvPr>
          <p:cNvSpPr/>
          <p:nvPr/>
        </p:nvSpPr>
        <p:spPr>
          <a:xfrm>
            <a:off x="8561800" y="4773013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517C8298-CBA9-0E89-4FFA-C87CA4345890}"/>
              </a:ext>
            </a:extLst>
          </p:cNvPr>
          <p:cNvSpPr/>
          <p:nvPr/>
        </p:nvSpPr>
        <p:spPr>
          <a:xfrm>
            <a:off x="8857826" y="5071587"/>
            <a:ext cx="139468" cy="12573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96F4D028-0F7C-1495-1A5F-467AA7FB85C6}"/>
              </a:ext>
            </a:extLst>
          </p:cNvPr>
          <p:cNvSpPr/>
          <p:nvPr/>
        </p:nvSpPr>
        <p:spPr>
          <a:xfrm>
            <a:off x="8543605" y="3261495"/>
            <a:ext cx="365760" cy="3657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AFB44BBD-808A-41E9-FA6F-5ED531B7268C}"/>
              </a:ext>
            </a:extLst>
          </p:cNvPr>
          <p:cNvSpPr/>
          <p:nvPr/>
        </p:nvSpPr>
        <p:spPr>
          <a:xfrm>
            <a:off x="8694284" y="3402387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9BA557FD-0A8A-AEE9-EAC1-0C84B20F6759}"/>
              </a:ext>
            </a:extLst>
          </p:cNvPr>
          <p:cNvSpPr/>
          <p:nvPr/>
        </p:nvSpPr>
        <p:spPr>
          <a:xfrm>
            <a:off x="8912189" y="3625422"/>
            <a:ext cx="365760" cy="3657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ADB57CBF-F1F6-4132-6960-797569B7E143}"/>
              </a:ext>
            </a:extLst>
          </p:cNvPr>
          <p:cNvSpPr/>
          <p:nvPr/>
        </p:nvSpPr>
        <p:spPr>
          <a:xfrm>
            <a:off x="9062868" y="3766314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C99B8162-6E49-9F58-FF20-29FAAB164CCD}"/>
              </a:ext>
            </a:extLst>
          </p:cNvPr>
          <p:cNvSpPr/>
          <p:nvPr/>
        </p:nvSpPr>
        <p:spPr>
          <a:xfrm>
            <a:off x="8543605" y="3625422"/>
            <a:ext cx="365760" cy="3657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B3B371AF-0691-9269-E9BB-01DE2D6BCCE8}"/>
              </a:ext>
            </a:extLst>
          </p:cNvPr>
          <p:cNvSpPr/>
          <p:nvPr/>
        </p:nvSpPr>
        <p:spPr>
          <a:xfrm>
            <a:off x="8694284" y="3766314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9DC81D29-B230-7A71-EAE1-97371BB75C97}"/>
              </a:ext>
            </a:extLst>
          </p:cNvPr>
          <p:cNvSpPr/>
          <p:nvPr/>
        </p:nvSpPr>
        <p:spPr>
          <a:xfrm>
            <a:off x="8177846" y="3261495"/>
            <a:ext cx="365760" cy="3657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3751EB48-5C45-233D-660D-79F2337A2A4A}"/>
              </a:ext>
            </a:extLst>
          </p:cNvPr>
          <p:cNvSpPr/>
          <p:nvPr/>
        </p:nvSpPr>
        <p:spPr>
          <a:xfrm>
            <a:off x="8328525" y="3402387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84E51781-25F8-D50D-C69B-3AD8E291399C}"/>
              </a:ext>
            </a:extLst>
          </p:cNvPr>
          <p:cNvSpPr/>
          <p:nvPr/>
        </p:nvSpPr>
        <p:spPr>
          <a:xfrm>
            <a:off x="7809262" y="3261495"/>
            <a:ext cx="365760" cy="3657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39EFD10-3FAE-B42B-95C2-20B712A59547}"/>
              </a:ext>
            </a:extLst>
          </p:cNvPr>
          <p:cNvSpPr/>
          <p:nvPr/>
        </p:nvSpPr>
        <p:spPr>
          <a:xfrm>
            <a:off x="7959941" y="3402387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58F2331C-6615-A5FE-F646-E3325B409312}"/>
              </a:ext>
            </a:extLst>
          </p:cNvPr>
          <p:cNvSpPr/>
          <p:nvPr/>
        </p:nvSpPr>
        <p:spPr>
          <a:xfrm>
            <a:off x="8177846" y="3625422"/>
            <a:ext cx="365760" cy="3657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EEB11B9E-2A0E-E0B5-E174-A9698D8F7292}"/>
              </a:ext>
            </a:extLst>
          </p:cNvPr>
          <p:cNvSpPr/>
          <p:nvPr/>
        </p:nvSpPr>
        <p:spPr>
          <a:xfrm>
            <a:off x="8328525" y="3766314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39F7ABF1-82D9-8686-860D-BB635099BB03}"/>
              </a:ext>
            </a:extLst>
          </p:cNvPr>
          <p:cNvSpPr/>
          <p:nvPr/>
        </p:nvSpPr>
        <p:spPr>
          <a:xfrm>
            <a:off x="7809262" y="3625422"/>
            <a:ext cx="365760" cy="3657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B7D6E7A-E8A0-8F2E-03B4-2038621CD920}"/>
              </a:ext>
            </a:extLst>
          </p:cNvPr>
          <p:cNvSpPr/>
          <p:nvPr/>
        </p:nvSpPr>
        <p:spPr>
          <a:xfrm>
            <a:off x="7959941" y="3766314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3298EBF6-57CB-9BE8-B732-FAEC7FE7470D}"/>
              </a:ext>
            </a:extLst>
          </p:cNvPr>
          <p:cNvSpPr/>
          <p:nvPr/>
        </p:nvSpPr>
        <p:spPr>
          <a:xfrm>
            <a:off x="7822056" y="4779121"/>
            <a:ext cx="182880" cy="18288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14FFBC4-BED7-B153-C1A3-6067F63C31A3}"/>
              </a:ext>
            </a:extLst>
          </p:cNvPr>
          <p:cNvSpPr/>
          <p:nvPr/>
        </p:nvSpPr>
        <p:spPr>
          <a:xfrm>
            <a:off x="7879165" y="4829489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0A900145-765C-4B0E-9383-427DE618C3EA}"/>
              </a:ext>
            </a:extLst>
          </p:cNvPr>
          <p:cNvSpPr/>
          <p:nvPr/>
        </p:nvSpPr>
        <p:spPr>
          <a:xfrm>
            <a:off x="8008720" y="4779121"/>
            <a:ext cx="182880" cy="18288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1D67A5E6-0974-8CF8-29F8-987B38D268E9}"/>
              </a:ext>
            </a:extLst>
          </p:cNvPr>
          <p:cNvSpPr/>
          <p:nvPr/>
        </p:nvSpPr>
        <p:spPr>
          <a:xfrm>
            <a:off x="8065829" y="4829489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103E2092-C28B-CB4C-1E19-FFAB65C1AF06}"/>
              </a:ext>
            </a:extLst>
          </p:cNvPr>
          <p:cNvSpPr/>
          <p:nvPr/>
        </p:nvSpPr>
        <p:spPr>
          <a:xfrm>
            <a:off x="7820499" y="4965122"/>
            <a:ext cx="182880" cy="18288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151A7ABE-084F-2411-82B0-30FA7AED7F63}"/>
              </a:ext>
            </a:extLst>
          </p:cNvPr>
          <p:cNvSpPr/>
          <p:nvPr/>
        </p:nvSpPr>
        <p:spPr>
          <a:xfrm>
            <a:off x="7877608" y="5015490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E43B3A76-E398-7EC1-8666-0B209EF76AAF}"/>
              </a:ext>
            </a:extLst>
          </p:cNvPr>
          <p:cNvSpPr/>
          <p:nvPr/>
        </p:nvSpPr>
        <p:spPr>
          <a:xfrm>
            <a:off x="8007163" y="4965122"/>
            <a:ext cx="182880" cy="18288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F540A8FE-CDDE-5F8F-D8D9-6B617038442A}"/>
              </a:ext>
            </a:extLst>
          </p:cNvPr>
          <p:cNvSpPr/>
          <p:nvPr/>
        </p:nvSpPr>
        <p:spPr>
          <a:xfrm>
            <a:off x="8064272" y="5015490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88744C38-B6CA-E006-EC9E-3272487B6B49}"/>
              </a:ext>
            </a:extLst>
          </p:cNvPr>
          <p:cNvSpPr/>
          <p:nvPr/>
        </p:nvSpPr>
        <p:spPr>
          <a:xfrm>
            <a:off x="8192624" y="4776213"/>
            <a:ext cx="182880" cy="18288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72C392E9-B74F-437F-8135-E3D9FB64F123}"/>
              </a:ext>
            </a:extLst>
          </p:cNvPr>
          <p:cNvSpPr/>
          <p:nvPr/>
        </p:nvSpPr>
        <p:spPr>
          <a:xfrm>
            <a:off x="8249733" y="4826581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5B7C136D-1923-651A-B85F-6D3235F97353}"/>
              </a:ext>
            </a:extLst>
          </p:cNvPr>
          <p:cNvSpPr/>
          <p:nvPr/>
        </p:nvSpPr>
        <p:spPr>
          <a:xfrm>
            <a:off x="8379288" y="4776213"/>
            <a:ext cx="182880" cy="18288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90EFECA2-6FC8-A9A0-829B-3BEBB72BB51E}"/>
              </a:ext>
            </a:extLst>
          </p:cNvPr>
          <p:cNvSpPr/>
          <p:nvPr/>
        </p:nvSpPr>
        <p:spPr>
          <a:xfrm>
            <a:off x="8436397" y="4826581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E4CB63CA-19C9-8BD9-80F3-EA575BCCB1EB}"/>
              </a:ext>
            </a:extLst>
          </p:cNvPr>
          <p:cNvSpPr/>
          <p:nvPr/>
        </p:nvSpPr>
        <p:spPr>
          <a:xfrm>
            <a:off x="8191067" y="4962214"/>
            <a:ext cx="182880" cy="18288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BB48B1BF-4285-70BD-F622-410738373059}"/>
              </a:ext>
            </a:extLst>
          </p:cNvPr>
          <p:cNvSpPr/>
          <p:nvPr/>
        </p:nvSpPr>
        <p:spPr>
          <a:xfrm>
            <a:off x="8248176" y="5012582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7721ED98-C84A-5669-DFAC-EE07BD0835BB}"/>
              </a:ext>
            </a:extLst>
          </p:cNvPr>
          <p:cNvSpPr/>
          <p:nvPr/>
        </p:nvSpPr>
        <p:spPr>
          <a:xfrm>
            <a:off x="8377731" y="4962214"/>
            <a:ext cx="182880" cy="18288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1A38CF07-FEE1-E22A-7F5E-A46533F69D56}"/>
              </a:ext>
            </a:extLst>
          </p:cNvPr>
          <p:cNvSpPr/>
          <p:nvPr/>
        </p:nvSpPr>
        <p:spPr>
          <a:xfrm>
            <a:off x="8434840" y="5012582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00AC0846-B603-382C-460E-8D9802CE5E05}"/>
              </a:ext>
            </a:extLst>
          </p:cNvPr>
          <p:cNvSpPr/>
          <p:nvPr/>
        </p:nvSpPr>
        <p:spPr>
          <a:xfrm>
            <a:off x="7822056" y="5154353"/>
            <a:ext cx="182880" cy="18288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4DBE78C6-D3A4-6DF7-0E18-63528B3EA7F0}"/>
              </a:ext>
            </a:extLst>
          </p:cNvPr>
          <p:cNvSpPr/>
          <p:nvPr/>
        </p:nvSpPr>
        <p:spPr>
          <a:xfrm>
            <a:off x="7879165" y="5204721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07027064-C4BD-D28C-07C0-FD7186CB0B2D}"/>
              </a:ext>
            </a:extLst>
          </p:cNvPr>
          <p:cNvSpPr/>
          <p:nvPr/>
        </p:nvSpPr>
        <p:spPr>
          <a:xfrm>
            <a:off x="8008720" y="5154353"/>
            <a:ext cx="182880" cy="18288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552574D5-7735-3F1C-698E-53474B491769}"/>
              </a:ext>
            </a:extLst>
          </p:cNvPr>
          <p:cNvSpPr/>
          <p:nvPr/>
        </p:nvSpPr>
        <p:spPr>
          <a:xfrm>
            <a:off x="8065829" y="5204721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96C023CA-D493-6378-4AD5-A5BFE9B08BE3}"/>
              </a:ext>
            </a:extLst>
          </p:cNvPr>
          <p:cNvSpPr/>
          <p:nvPr/>
        </p:nvSpPr>
        <p:spPr>
          <a:xfrm>
            <a:off x="7820499" y="5340354"/>
            <a:ext cx="182880" cy="18288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144B5117-B9CD-0444-7F93-5447B6D06554}"/>
              </a:ext>
            </a:extLst>
          </p:cNvPr>
          <p:cNvSpPr/>
          <p:nvPr/>
        </p:nvSpPr>
        <p:spPr>
          <a:xfrm>
            <a:off x="7877608" y="5390722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FA7F6FD2-1DE0-CB8F-28C4-9F8A3666C4CE}"/>
              </a:ext>
            </a:extLst>
          </p:cNvPr>
          <p:cNvSpPr/>
          <p:nvPr/>
        </p:nvSpPr>
        <p:spPr>
          <a:xfrm>
            <a:off x="8007163" y="5340354"/>
            <a:ext cx="182880" cy="18288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189E1DC3-DC0F-5DDD-406E-B86C479AFA2F}"/>
              </a:ext>
            </a:extLst>
          </p:cNvPr>
          <p:cNvSpPr/>
          <p:nvPr/>
        </p:nvSpPr>
        <p:spPr>
          <a:xfrm>
            <a:off x="8064272" y="5390722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FF84E7DB-FEDA-7C3E-BB47-CB04B8E55AF6}"/>
              </a:ext>
            </a:extLst>
          </p:cNvPr>
          <p:cNvSpPr/>
          <p:nvPr/>
        </p:nvSpPr>
        <p:spPr>
          <a:xfrm>
            <a:off x="8192624" y="5151445"/>
            <a:ext cx="182880" cy="18288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3512036-BDDE-C3B4-C0DF-393406AE1456}"/>
              </a:ext>
            </a:extLst>
          </p:cNvPr>
          <p:cNvSpPr/>
          <p:nvPr/>
        </p:nvSpPr>
        <p:spPr>
          <a:xfrm>
            <a:off x="8249733" y="5201813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9DF0EEEB-1948-C341-470A-C93613667EC1}"/>
              </a:ext>
            </a:extLst>
          </p:cNvPr>
          <p:cNvSpPr/>
          <p:nvPr/>
        </p:nvSpPr>
        <p:spPr>
          <a:xfrm>
            <a:off x="8379288" y="5151445"/>
            <a:ext cx="182880" cy="18288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4B19587C-F41F-521C-BAC5-D085537F3850}"/>
              </a:ext>
            </a:extLst>
          </p:cNvPr>
          <p:cNvSpPr/>
          <p:nvPr/>
        </p:nvSpPr>
        <p:spPr>
          <a:xfrm>
            <a:off x="8436397" y="5201813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63954508-4CED-AC55-7324-A3A47C8B67E6}"/>
              </a:ext>
            </a:extLst>
          </p:cNvPr>
          <p:cNvSpPr/>
          <p:nvPr/>
        </p:nvSpPr>
        <p:spPr>
          <a:xfrm>
            <a:off x="8191067" y="5337446"/>
            <a:ext cx="182880" cy="18288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92223FDA-2528-C2A5-8856-C45C3D3A6C49}"/>
              </a:ext>
            </a:extLst>
          </p:cNvPr>
          <p:cNvSpPr/>
          <p:nvPr/>
        </p:nvSpPr>
        <p:spPr>
          <a:xfrm>
            <a:off x="8248176" y="5387814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A4948669-29D2-E974-E455-E7AE02B7F0DF}"/>
              </a:ext>
            </a:extLst>
          </p:cNvPr>
          <p:cNvSpPr/>
          <p:nvPr/>
        </p:nvSpPr>
        <p:spPr>
          <a:xfrm>
            <a:off x="8377731" y="5337446"/>
            <a:ext cx="182880" cy="18288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A809BDDD-1496-C331-C236-E7B488978112}"/>
              </a:ext>
            </a:extLst>
          </p:cNvPr>
          <p:cNvSpPr/>
          <p:nvPr/>
        </p:nvSpPr>
        <p:spPr>
          <a:xfrm>
            <a:off x="8434840" y="5387814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C9D5D4AE-B64F-198F-7119-4A89BD83A9BB}"/>
              </a:ext>
            </a:extLst>
          </p:cNvPr>
          <p:cNvSpPr/>
          <p:nvPr/>
        </p:nvSpPr>
        <p:spPr>
          <a:xfrm>
            <a:off x="8561631" y="4779121"/>
            <a:ext cx="182880" cy="18288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438CFA82-75C0-A8E2-6B31-DF7A94BD9833}"/>
              </a:ext>
            </a:extLst>
          </p:cNvPr>
          <p:cNvSpPr/>
          <p:nvPr/>
        </p:nvSpPr>
        <p:spPr>
          <a:xfrm>
            <a:off x="8618740" y="4829489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973E1B20-D658-FB7D-27C5-861B115AF0EF}"/>
              </a:ext>
            </a:extLst>
          </p:cNvPr>
          <p:cNvSpPr/>
          <p:nvPr/>
        </p:nvSpPr>
        <p:spPr>
          <a:xfrm>
            <a:off x="8748295" y="4779121"/>
            <a:ext cx="182880" cy="18288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BBA3272F-191F-53F6-F1F0-2400F1C4DDEA}"/>
              </a:ext>
            </a:extLst>
          </p:cNvPr>
          <p:cNvSpPr/>
          <p:nvPr/>
        </p:nvSpPr>
        <p:spPr>
          <a:xfrm>
            <a:off x="8805404" y="4829489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39FC250-1933-1D05-22DF-CDFF84824C77}"/>
              </a:ext>
            </a:extLst>
          </p:cNvPr>
          <p:cNvSpPr/>
          <p:nvPr/>
        </p:nvSpPr>
        <p:spPr>
          <a:xfrm>
            <a:off x="8560074" y="4965122"/>
            <a:ext cx="182880" cy="18288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3B4D1875-FF49-6E8A-F417-9A6B5567A108}"/>
              </a:ext>
            </a:extLst>
          </p:cNvPr>
          <p:cNvSpPr/>
          <p:nvPr/>
        </p:nvSpPr>
        <p:spPr>
          <a:xfrm>
            <a:off x="8617183" y="5015490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0582A769-3606-B2DC-7A86-7AE149EA72C4}"/>
              </a:ext>
            </a:extLst>
          </p:cNvPr>
          <p:cNvSpPr/>
          <p:nvPr/>
        </p:nvSpPr>
        <p:spPr>
          <a:xfrm>
            <a:off x="8746738" y="4965122"/>
            <a:ext cx="182880" cy="18288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66DC9550-4905-C1DC-E658-0EC00A6B5711}"/>
              </a:ext>
            </a:extLst>
          </p:cNvPr>
          <p:cNvSpPr/>
          <p:nvPr/>
        </p:nvSpPr>
        <p:spPr>
          <a:xfrm>
            <a:off x="8803847" y="5015490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3D89145E-9F9D-CBE9-9585-9E911CCA5D83}"/>
              </a:ext>
            </a:extLst>
          </p:cNvPr>
          <p:cNvSpPr/>
          <p:nvPr/>
        </p:nvSpPr>
        <p:spPr>
          <a:xfrm>
            <a:off x="8932199" y="4776213"/>
            <a:ext cx="182880" cy="18288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FF6ACD2E-8C3B-411D-24C0-B304A3F0B40F}"/>
              </a:ext>
            </a:extLst>
          </p:cNvPr>
          <p:cNvSpPr/>
          <p:nvPr/>
        </p:nvSpPr>
        <p:spPr>
          <a:xfrm>
            <a:off x="8989308" y="4826581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D2C102F9-C7E2-6B6A-98CE-20264F31977C}"/>
              </a:ext>
            </a:extLst>
          </p:cNvPr>
          <p:cNvSpPr/>
          <p:nvPr/>
        </p:nvSpPr>
        <p:spPr>
          <a:xfrm>
            <a:off x="9118863" y="4776213"/>
            <a:ext cx="182880" cy="18288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71F4B861-3E61-122A-C425-19B411A7AB6C}"/>
              </a:ext>
            </a:extLst>
          </p:cNvPr>
          <p:cNvSpPr/>
          <p:nvPr/>
        </p:nvSpPr>
        <p:spPr>
          <a:xfrm>
            <a:off x="9175972" y="4826581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1F693C65-B3A8-76FA-F678-52A5C52D5F07}"/>
              </a:ext>
            </a:extLst>
          </p:cNvPr>
          <p:cNvSpPr/>
          <p:nvPr/>
        </p:nvSpPr>
        <p:spPr>
          <a:xfrm>
            <a:off x="8930642" y="4962214"/>
            <a:ext cx="182880" cy="18288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DB850295-F546-D50B-8B52-B4E8764665FE}"/>
              </a:ext>
            </a:extLst>
          </p:cNvPr>
          <p:cNvSpPr/>
          <p:nvPr/>
        </p:nvSpPr>
        <p:spPr>
          <a:xfrm>
            <a:off x="8987751" y="5012582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6D3D1833-0ED1-6454-FBF1-FBBCF211BD01}"/>
              </a:ext>
            </a:extLst>
          </p:cNvPr>
          <p:cNvSpPr/>
          <p:nvPr/>
        </p:nvSpPr>
        <p:spPr>
          <a:xfrm>
            <a:off x="9117306" y="4962214"/>
            <a:ext cx="182880" cy="18288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161CD329-16DA-7BDA-5425-2A53A0DBF7D8}"/>
              </a:ext>
            </a:extLst>
          </p:cNvPr>
          <p:cNvSpPr/>
          <p:nvPr/>
        </p:nvSpPr>
        <p:spPr>
          <a:xfrm>
            <a:off x="9174415" y="5012582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3F90AADE-584C-DDD3-F901-C02E696F4408}"/>
              </a:ext>
            </a:extLst>
          </p:cNvPr>
          <p:cNvSpPr/>
          <p:nvPr/>
        </p:nvSpPr>
        <p:spPr>
          <a:xfrm>
            <a:off x="8561631" y="5154353"/>
            <a:ext cx="182880" cy="18288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C8CD0E00-E1A0-300F-16BA-40CCE4B8407F}"/>
              </a:ext>
            </a:extLst>
          </p:cNvPr>
          <p:cNvSpPr/>
          <p:nvPr/>
        </p:nvSpPr>
        <p:spPr>
          <a:xfrm>
            <a:off x="8618740" y="5204721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85747E24-77CB-C3EA-A681-3895C6D8E2AF}"/>
              </a:ext>
            </a:extLst>
          </p:cNvPr>
          <p:cNvSpPr/>
          <p:nvPr/>
        </p:nvSpPr>
        <p:spPr>
          <a:xfrm>
            <a:off x="8748295" y="5154353"/>
            <a:ext cx="182880" cy="18288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C300CBA6-3EF8-9EA8-BE36-F26BB81E16C9}"/>
              </a:ext>
            </a:extLst>
          </p:cNvPr>
          <p:cNvSpPr/>
          <p:nvPr/>
        </p:nvSpPr>
        <p:spPr>
          <a:xfrm>
            <a:off x="8805404" y="5204721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1CADBAF2-250D-B154-365C-69C1AD5EAEFD}"/>
              </a:ext>
            </a:extLst>
          </p:cNvPr>
          <p:cNvSpPr/>
          <p:nvPr/>
        </p:nvSpPr>
        <p:spPr>
          <a:xfrm>
            <a:off x="8560074" y="5340354"/>
            <a:ext cx="182880" cy="18288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60C3590C-5681-E5E1-CF30-0E37465D62B8}"/>
              </a:ext>
            </a:extLst>
          </p:cNvPr>
          <p:cNvSpPr/>
          <p:nvPr/>
        </p:nvSpPr>
        <p:spPr>
          <a:xfrm>
            <a:off x="8617183" y="5390722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31E6E386-F9AA-FF91-21E8-61B8F93EA9EA}"/>
              </a:ext>
            </a:extLst>
          </p:cNvPr>
          <p:cNvSpPr/>
          <p:nvPr/>
        </p:nvSpPr>
        <p:spPr>
          <a:xfrm>
            <a:off x="8746738" y="5340354"/>
            <a:ext cx="182880" cy="18288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D728901B-F9C2-7972-AF6C-9F07F1C39920}"/>
              </a:ext>
            </a:extLst>
          </p:cNvPr>
          <p:cNvSpPr/>
          <p:nvPr/>
        </p:nvSpPr>
        <p:spPr>
          <a:xfrm>
            <a:off x="8803847" y="5390722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7CC8D159-8DD0-FF05-644A-41C7460DA75E}"/>
              </a:ext>
            </a:extLst>
          </p:cNvPr>
          <p:cNvSpPr/>
          <p:nvPr/>
        </p:nvSpPr>
        <p:spPr>
          <a:xfrm>
            <a:off x="8932199" y="5151445"/>
            <a:ext cx="182880" cy="18288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6A1541AD-6910-3FA4-41F2-2AF00C6E0724}"/>
              </a:ext>
            </a:extLst>
          </p:cNvPr>
          <p:cNvSpPr/>
          <p:nvPr/>
        </p:nvSpPr>
        <p:spPr>
          <a:xfrm>
            <a:off x="8989308" y="5201813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E2F7C47D-4C12-09EE-79A8-5FEA4306580A}"/>
              </a:ext>
            </a:extLst>
          </p:cNvPr>
          <p:cNvSpPr/>
          <p:nvPr/>
        </p:nvSpPr>
        <p:spPr>
          <a:xfrm>
            <a:off x="9118863" y="5151445"/>
            <a:ext cx="182880" cy="18288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E8FE7587-7312-BDE1-F6AB-46C5A585B0BC}"/>
              </a:ext>
            </a:extLst>
          </p:cNvPr>
          <p:cNvSpPr/>
          <p:nvPr/>
        </p:nvSpPr>
        <p:spPr>
          <a:xfrm>
            <a:off x="9175972" y="5201813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D428E286-D515-7537-808E-FCD53FD6BE6B}"/>
              </a:ext>
            </a:extLst>
          </p:cNvPr>
          <p:cNvSpPr/>
          <p:nvPr/>
        </p:nvSpPr>
        <p:spPr>
          <a:xfrm>
            <a:off x="8930642" y="5337446"/>
            <a:ext cx="182880" cy="18288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140CECAC-EA5F-3711-4F26-99F5E0FF8000}"/>
              </a:ext>
            </a:extLst>
          </p:cNvPr>
          <p:cNvSpPr/>
          <p:nvPr/>
        </p:nvSpPr>
        <p:spPr>
          <a:xfrm>
            <a:off x="8987751" y="5387814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143CFC2D-0010-2E5F-FA6A-0E87CAFAB5AA}"/>
              </a:ext>
            </a:extLst>
          </p:cNvPr>
          <p:cNvSpPr/>
          <p:nvPr/>
        </p:nvSpPr>
        <p:spPr>
          <a:xfrm>
            <a:off x="9117306" y="5337446"/>
            <a:ext cx="182880" cy="18288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91FAE472-26C9-4946-AAB5-88464B037FBB}"/>
              </a:ext>
            </a:extLst>
          </p:cNvPr>
          <p:cNvSpPr/>
          <p:nvPr/>
        </p:nvSpPr>
        <p:spPr>
          <a:xfrm>
            <a:off x="9174415" y="5387814"/>
            <a:ext cx="77101" cy="82143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3B17DC-045F-535B-C3D3-A40A74B65F2D}"/>
              </a:ext>
            </a:extLst>
          </p:cNvPr>
          <p:cNvSpPr/>
          <p:nvPr/>
        </p:nvSpPr>
        <p:spPr>
          <a:xfrm>
            <a:off x="8544798" y="1729055"/>
            <a:ext cx="731520" cy="73152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24C9E0A-77FB-1E00-6915-565FC2DCF5A5}"/>
              </a:ext>
            </a:extLst>
          </p:cNvPr>
          <p:cNvSpPr/>
          <p:nvPr/>
        </p:nvSpPr>
        <p:spPr>
          <a:xfrm>
            <a:off x="8843726" y="2012187"/>
            <a:ext cx="137160" cy="137160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FC59F9-37C1-E8B1-B7E0-36ED91705605}"/>
              </a:ext>
            </a:extLst>
          </p:cNvPr>
          <p:cNvSpPr/>
          <p:nvPr/>
        </p:nvSpPr>
        <p:spPr>
          <a:xfrm>
            <a:off x="7816774" y="1731963"/>
            <a:ext cx="731520" cy="73152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D541CC1-85A5-BA29-8519-87CDED05F471}"/>
              </a:ext>
            </a:extLst>
          </p:cNvPr>
          <p:cNvSpPr/>
          <p:nvPr/>
        </p:nvSpPr>
        <p:spPr>
          <a:xfrm>
            <a:off x="8115702" y="2015095"/>
            <a:ext cx="137160" cy="137160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619AE311-1B5B-C136-C581-4C4CD6E5F5E0}"/>
              </a:ext>
            </a:extLst>
          </p:cNvPr>
          <p:cNvSpPr/>
          <p:nvPr/>
        </p:nvSpPr>
        <p:spPr>
          <a:xfrm rot="5400000">
            <a:off x="8462180" y="3834556"/>
            <a:ext cx="164534" cy="73151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C908FF-CDE2-B358-A82D-2FB3A8C5E84F}"/>
                  </a:ext>
                </a:extLst>
              </p:cNvPr>
              <p:cNvSpPr txBox="1"/>
              <p:nvPr/>
            </p:nvSpPr>
            <p:spPr>
              <a:xfrm>
                <a:off x="7897588" y="4281182"/>
                <a:ext cx="1225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C908FF-CDE2-B358-A82D-2FB3A8C5E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588" y="4281182"/>
                <a:ext cx="1225528" cy="276999"/>
              </a:xfrm>
              <a:prstGeom prst="rect">
                <a:avLst/>
              </a:prstGeom>
              <a:blipFill>
                <a:blip r:embed="rId4"/>
                <a:stretch>
                  <a:fillRect l="-3980" r="-3483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Brace 15">
            <a:extLst>
              <a:ext uri="{FF2B5EF4-FFF2-40B4-BE49-F238E27FC236}">
                <a16:creationId xmlns:a16="http://schemas.microsoft.com/office/drawing/2014/main" id="{252B1912-911C-002B-64D2-4B2379C10D73}"/>
              </a:ext>
            </a:extLst>
          </p:cNvPr>
          <p:cNvSpPr/>
          <p:nvPr/>
        </p:nvSpPr>
        <p:spPr>
          <a:xfrm rot="5400000">
            <a:off x="8473373" y="5355081"/>
            <a:ext cx="164534" cy="73151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22286A-3909-B0C9-7831-37C2D092A5CD}"/>
                  </a:ext>
                </a:extLst>
              </p:cNvPr>
              <p:cNvSpPr txBox="1"/>
              <p:nvPr/>
            </p:nvSpPr>
            <p:spPr>
              <a:xfrm>
                <a:off x="7926060" y="5800316"/>
                <a:ext cx="1225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22286A-3909-B0C9-7831-37C2D092A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060" y="5800316"/>
                <a:ext cx="1225528" cy="276999"/>
              </a:xfrm>
              <a:prstGeom prst="rect">
                <a:avLst/>
              </a:prstGeom>
              <a:blipFill>
                <a:blip r:embed="rId5"/>
                <a:stretch>
                  <a:fillRect l="-3980" r="-3980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0E991C-BB66-ACD8-CF74-46D3B57296FE}"/>
                  </a:ext>
                </a:extLst>
              </p:cNvPr>
              <p:cNvSpPr txBox="1"/>
              <p:nvPr/>
            </p:nvSpPr>
            <p:spPr>
              <a:xfrm>
                <a:off x="9467894" y="1959223"/>
                <a:ext cx="1448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𝑀𝑖𝑝𝐿𝑒𝑣𝑒𝑙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0E991C-BB66-ACD8-CF74-46D3B5729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894" y="1959223"/>
                <a:ext cx="1448410" cy="276999"/>
              </a:xfrm>
              <a:prstGeom prst="rect">
                <a:avLst/>
              </a:prstGeom>
              <a:blipFill>
                <a:blip r:embed="rId6"/>
                <a:stretch>
                  <a:fillRect l="-5042" r="-2941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D81692-E54A-C36A-970A-A283F8F84E8A}"/>
                  </a:ext>
                </a:extLst>
              </p:cNvPr>
              <p:cNvSpPr txBox="1"/>
              <p:nvPr/>
            </p:nvSpPr>
            <p:spPr>
              <a:xfrm>
                <a:off x="9467894" y="3443458"/>
                <a:ext cx="1448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𝑀𝑖𝑝𝐿𝑒𝑣𝑒𝑙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D81692-E54A-C36A-970A-A283F8F84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894" y="3443458"/>
                <a:ext cx="1448410" cy="276999"/>
              </a:xfrm>
              <a:prstGeom prst="rect">
                <a:avLst/>
              </a:prstGeom>
              <a:blipFill>
                <a:blip r:embed="rId7"/>
                <a:stretch>
                  <a:fillRect l="-5042" r="-2941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FB38C0-BA65-5BCE-E2A6-1BF14B174AF6}"/>
                  </a:ext>
                </a:extLst>
              </p:cNvPr>
              <p:cNvSpPr txBox="1"/>
              <p:nvPr/>
            </p:nvSpPr>
            <p:spPr>
              <a:xfrm>
                <a:off x="9467894" y="4727573"/>
                <a:ext cx="1448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𝑀𝑖𝑝𝐿𝑒𝑣𝑒𝑙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FB38C0-BA65-5BCE-E2A6-1BF14B174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894" y="4727573"/>
                <a:ext cx="1448410" cy="276999"/>
              </a:xfrm>
              <a:prstGeom prst="rect">
                <a:avLst/>
              </a:prstGeom>
              <a:blipFill>
                <a:blip r:embed="rId8"/>
                <a:stretch>
                  <a:fillRect l="-5042" r="-2941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A4705A-D20A-AF92-7210-7675EB4A6354}"/>
                  </a:ext>
                </a:extLst>
              </p:cNvPr>
              <p:cNvSpPr txBox="1"/>
              <p:nvPr/>
            </p:nvSpPr>
            <p:spPr>
              <a:xfrm>
                <a:off x="9118101" y="2738213"/>
                <a:ext cx="5369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A4705A-D20A-AF92-7210-7675EB4A6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101" y="2738213"/>
                <a:ext cx="536942" cy="276999"/>
              </a:xfrm>
              <a:prstGeom prst="rect">
                <a:avLst/>
              </a:prstGeom>
              <a:blipFill>
                <a:blip r:embed="rId9"/>
                <a:stretch>
                  <a:fillRect l="-3409" r="-227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3494C1-B1C8-16E3-4F12-11C19AC30056}"/>
                  </a:ext>
                </a:extLst>
              </p:cNvPr>
              <p:cNvSpPr txBox="1"/>
              <p:nvPr/>
            </p:nvSpPr>
            <p:spPr>
              <a:xfrm>
                <a:off x="9118101" y="4283521"/>
                <a:ext cx="532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3494C1-B1C8-16E3-4F12-11C19AC30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101" y="4283521"/>
                <a:ext cx="532004" cy="276999"/>
              </a:xfrm>
              <a:prstGeom prst="rect">
                <a:avLst/>
              </a:prstGeom>
              <a:blipFill>
                <a:blip r:embed="rId10"/>
                <a:stretch>
                  <a:fillRect l="-3448" r="-229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ECC42C-8B26-FA51-AF85-020FF65AAEAD}"/>
                  </a:ext>
                </a:extLst>
              </p:cNvPr>
              <p:cNvSpPr txBox="1"/>
              <p:nvPr/>
            </p:nvSpPr>
            <p:spPr>
              <a:xfrm>
                <a:off x="9138199" y="5803224"/>
                <a:ext cx="5369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ECC42C-8B26-FA51-AF85-020FF65AA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8199" y="5803224"/>
                <a:ext cx="536942" cy="276999"/>
              </a:xfrm>
              <a:prstGeom prst="rect">
                <a:avLst/>
              </a:prstGeom>
              <a:blipFill>
                <a:blip r:embed="rId11"/>
                <a:stretch>
                  <a:fillRect l="-2273" r="-340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BBC91A9-0ECF-6522-EE2B-079B511A4791}"/>
              </a:ext>
            </a:extLst>
          </p:cNvPr>
          <p:cNvSpPr/>
          <p:nvPr/>
        </p:nvSpPr>
        <p:spPr>
          <a:xfrm>
            <a:off x="9492698" y="2746381"/>
            <a:ext cx="147343" cy="1644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448C69-DCF5-4CF9-6D2B-108C9528080C}"/>
              </a:ext>
            </a:extLst>
          </p:cNvPr>
          <p:cNvSpPr/>
          <p:nvPr/>
        </p:nvSpPr>
        <p:spPr>
          <a:xfrm>
            <a:off x="9486392" y="4287334"/>
            <a:ext cx="147343" cy="1644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E2692B-5BFE-3228-420C-D226D711138C}"/>
              </a:ext>
            </a:extLst>
          </p:cNvPr>
          <p:cNvSpPr/>
          <p:nvPr/>
        </p:nvSpPr>
        <p:spPr>
          <a:xfrm>
            <a:off x="9507305" y="5800316"/>
            <a:ext cx="147343" cy="1644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D96C1C-1FA1-39EE-BAAF-E39D0EDB1D9E}"/>
              </a:ext>
            </a:extLst>
          </p:cNvPr>
          <p:cNvSpPr/>
          <p:nvPr/>
        </p:nvSpPr>
        <p:spPr>
          <a:xfrm>
            <a:off x="10716031" y="4731086"/>
            <a:ext cx="200273" cy="2734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ED0E4E-0333-4788-AECD-1BC13B946F49}"/>
              </a:ext>
            </a:extLst>
          </p:cNvPr>
          <p:cNvSpPr/>
          <p:nvPr/>
        </p:nvSpPr>
        <p:spPr>
          <a:xfrm>
            <a:off x="10716031" y="3443457"/>
            <a:ext cx="200273" cy="2734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061B0F-7B9C-04B3-162B-285E82D9DF65}"/>
              </a:ext>
            </a:extLst>
          </p:cNvPr>
          <p:cNvSpPr/>
          <p:nvPr/>
        </p:nvSpPr>
        <p:spPr>
          <a:xfrm>
            <a:off x="10716030" y="1964494"/>
            <a:ext cx="200273" cy="2734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4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2" grpId="0" animBg="1"/>
      <p:bldP spid="13" grpId="0"/>
      <p:bldP spid="49" grpId="0" animBg="1"/>
      <p:bldP spid="53" grpId="0" animBg="1"/>
      <p:bldP spid="227" grpId="0" animBg="1"/>
      <p:bldP spid="228" grpId="0" animBg="1"/>
      <p:bldP spid="229" grpId="0" animBg="1"/>
      <p:bldP spid="230" grpId="0" animBg="1"/>
      <p:bldP spid="233" grpId="0" animBg="1"/>
      <p:bldP spid="234" grpId="0" animBg="1"/>
      <p:bldP spid="235" grpId="0" animBg="1"/>
      <p:bldP spid="236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 animBg="1"/>
      <p:bldP spid="33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6" grpId="0" animBg="1"/>
      <p:bldP spid="17" grpId="0"/>
      <p:bldP spid="18" grpId="0"/>
      <p:bldP spid="19" grpId="0"/>
      <p:bldP spid="20" grpId="0"/>
      <p:bldP spid="14" grpId="0"/>
      <p:bldP spid="15" grpId="0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FE75A-709D-581B-4C2C-19FC15D9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Обчислення </a:t>
            </a:r>
            <a:r>
              <a:rPr lang="uk-UA" dirty="0"/>
              <a:t>мип</a:t>
            </a:r>
            <a:r>
              <a:rPr lang="en-US" dirty="0">
                <a:latin typeface="YouTube Sans"/>
              </a:rPr>
              <a:t>-</a:t>
            </a:r>
            <a:r>
              <a:rPr lang="uk-UA" dirty="0">
                <a:latin typeface="YouTube Sans"/>
              </a:rPr>
              <a:t>рівня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1CCD6-9F1F-E525-491D-A3310BA28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767140" cy="4351337"/>
          </a:xfrm>
        </p:spPr>
        <p:txBody>
          <a:bodyPr/>
          <a:lstStyle/>
          <a:p>
            <a:r>
              <a:rPr lang="uk-UA" dirty="0"/>
              <a:t>Але що нам робити як що результат обчислювання мип</a:t>
            </a:r>
            <a:r>
              <a:rPr lang="en-US" dirty="0"/>
              <a:t>-</a:t>
            </a:r>
            <a:r>
              <a:rPr lang="uk-UA" dirty="0"/>
              <a:t>рівня не ціле число</a:t>
            </a:r>
            <a:r>
              <a:rPr lang="en-US" dirty="0"/>
              <a:t>?</a:t>
            </a:r>
            <a:endParaRPr lang="uk-UA" dirty="0"/>
          </a:p>
          <a:p>
            <a:r>
              <a:rPr lang="uk-UA" dirty="0"/>
              <a:t>Ми використовуємо методу </a:t>
            </a:r>
            <a:r>
              <a:rPr lang="en-US" dirty="0"/>
              <a:t>MIP_POINT, </a:t>
            </a:r>
            <a:r>
              <a:rPr lang="uk-UA" dirty="0"/>
              <a:t>отже так як у методі найближчого сусіда, просто заокругляємо цей результат до найближчого мип-рівня</a:t>
            </a:r>
            <a:endParaRPr lang="en-US" dirty="0"/>
          </a:p>
          <a:p>
            <a:pPr lvl="1"/>
            <a:r>
              <a:rPr lang="uk-UA" dirty="0"/>
              <a:t>Результат тоді не буде зовсім точним, але буде досить близьким до того що ми шукаємо</a:t>
            </a:r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04EAF3-D9D5-7EE9-8005-089437BE2525}"/>
              </a:ext>
            </a:extLst>
          </p:cNvPr>
          <p:cNvSpPr/>
          <p:nvPr/>
        </p:nvSpPr>
        <p:spPr>
          <a:xfrm>
            <a:off x="9563794" y="2731621"/>
            <a:ext cx="246888" cy="246888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E6146E-B0C9-4991-798C-075A29F28237}"/>
              </a:ext>
            </a:extLst>
          </p:cNvPr>
          <p:cNvSpPr/>
          <p:nvPr/>
        </p:nvSpPr>
        <p:spPr>
          <a:xfrm>
            <a:off x="9625124" y="2792199"/>
            <a:ext cx="139468" cy="125731"/>
          </a:xfrm>
          <a:prstGeom prst="ellipse">
            <a:avLst/>
          </a:prstGeom>
          <a:solidFill>
            <a:srgbClr val="92D050"/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D4C081-A15D-EA54-3380-FB8511ABE8EF}"/>
              </a:ext>
            </a:extLst>
          </p:cNvPr>
          <p:cNvSpPr/>
          <p:nvPr/>
        </p:nvSpPr>
        <p:spPr>
          <a:xfrm>
            <a:off x="9070018" y="2731621"/>
            <a:ext cx="246888" cy="246888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7BE3D4-3171-3143-7727-6F20C79B52AA}"/>
              </a:ext>
            </a:extLst>
          </p:cNvPr>
          <p:cNvSpPr/>
          <p:nvPr/>
        </p:nvSpPr>
        <p:spPr>
          <a:xfrm>
            <a:off x="9131348" y="2792199"/>
            <a:ext cx="139468" cy="125731"/>
          </a:xfrm>
          <a:prstGeom prst="ellipse">
            <a:avLst/>
          </a:prstGeom>
          <a:solidFill>
            <a:srgbClr val="92D050"/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903963-70EC-A3EB-83B3-4D64EA26063E}"/>
              </a:ext>
            </a:extLst>
          </p:cNvPr>
          <p:cNvSpPr/>
          <p:nvPr/>
        </p:nvSpPr>
        <p:spPr>
          <a:xfrm>
            <a:off x="9316906" y="2731621"/>
            <a:ext cx="246888" cy="246888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66D82AA-4B13-747E-3454-4B585DA555DE}"/>
              </a:ext>
            </a:extLst>
          </p:cNvPr>
          <p:cNvSpPr/>
          <p:nvPr/>
        </p:nvSpPr>
        <p:spPr>
          <a:xfrm>
            <a:off x="9378236" y="2792199"/>
            <a:ext cx="139468" cy="125731"/>
          </a:xfrm>
          <a:prstGeom prst="ellipse">
            <a:avLst/>
          </a:prstGeom>
          <a:solidFill>
            <a:srgbClr val="92D050"/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BAA341-749C-84A2-B908-925CF032C429}"/>
              </a:ext>
            </a:extLst>
          </p:cNvPr>
          <p:cNvSpPr/>
          <p:nvPr/>
        </p:nvSpPr>
        <p:spPr>
          <a:xfrm>
            <a:off x="9563794" y="2484732"/>
            <a:ext cx="246888" cy="246888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9FAFE48-E107-1B7E-07FA-3DB3B6347719}"/>
              </a:ext>
            </a:extLst>
          </p:cNvPr>
          <p:cNvSpPr/>
          <p:nvPr/>
        </p:nvSpPr>
        <p:spPr>
          <a:xfrm>
            <a:off x="9625124" y="2545310"/>
            <a:ext cx="139468" cy="125731"/>
          </a:xfrm>
          <a:prstGeom prst="ellipse">
            <a:avLst/>
          </a:prstGeom>
          <a:solidFill>
            <a:srgbClr val="92D050"/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23FE890-CE21-4B4E-08EE-D7FBA8625F61}"/>
              </a:ext>
            </a:extLst>
          </p:cNvPr>
          <p:cNvSpPr/>
          <p:nvPr/>
        </p:nvSpPr>
        <p:spPr>
          <a:xfrm>
            <a:off x="9070018" y="2484732"/>
            <a:ext cx="246888" cy="246888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E85C953-3031-C2B4-D6A6-57A5D0003B5D}"/>
              </a:ext>
            </a:extLst>
          </p:cNvPr>
          <p:cNvSpPr/>
          <p:nvPr/>
        </p:nvSpPr>
        <p:spPr>
          <a:xfrm>
            <a:off x="9131348" y="2545310"/>
            <a:ext cx="139468" cy="125731"/>
          </a:xfrm>
          <a:prstGeom prst="ellipse">
            <a:avLst/>
          </a:prstGeom>
          <a:solidFill>
            <a:srgbClr val="92D050"/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3750C7-237B-AA27-BF0D-C0BEF11BF8C3}"/>
              </a:ext>
            </a:extLst>
          </p:cNvPr>
          <p:cNvSpPr/>
          <p:nvPr/>
        </p:nvSpPr>
        <p:spPr>
          <a:xfrm>
            <a:off x="9316906" y="2484732"/>
            <a:ext cx="246888" cy="246888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55A8227-D946-2966-BDC3-8B00935EB3D4}"/>
              </a:ext>
            </a:extLst>
          </p:cNvPr>
          <p:cNvSpPr/>
          <p:nvPr/>
        </p:nvSpPr>
        <p:spPr>
          <a:xfrm>
            <a:off x="9378236" y="2545310"/>
            <a:ext cx="139468" cy="125731"/>
          </a:xfrm>
          <a:prstGeom prst="ellipse">
            <a:avLst/>
          </a:prstGeom>
          <a:solidFill>
            <a:srgbClr val="92D050"/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0EEAEC-BC54-41F7-1932-BDBDC6486894}"/>
              </a:ext>
            </a:extLst>
          </p:cNvPr>
          <p:cNvSpPr/>
          <p:nvPr/>
        </p:nvSpPr>
        <p:spPr>
          <a:xfrm>
            <a:off x="8576242" y="2731621"/>
            <a:ext cx="246888" cy="246888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CC9BC2-66ED-025A-034C-4BCBF87239E9}"/>
              </a:ext>
            </a:extLst>
          </p:cNvPr>
          <p:cNvSpPr/>
          <p:nvPr/>
        </p:nvSpPr>
        <p:spPr>
          <a:xfrm>
            <a:off x="8637572" y="2792199"/>
            <a:ext cx="139468" cy="125731"/>
          </a:xfrm>
          <a:prstGeom prst="ellipse">
            <a:avLst/>
          </a:prstGeom>
          <a:solidFill>
            <a:srgbClr val="92D050"/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CBB8B6-81B4-B2BB-384F-1CB1458E9320}"/>
              </a:ext>
            </a:extLst>
          </p:cNvPr>
          <p:cNvSpPr/>
          <p:nvPr/>
        </p:nvSpPr>
        <p:spPr>
          <a:xfrm>
            <a:off x="8823130" y="2731621"/>
            <a:ext cx="246888" cy="246888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D0280FF-726F-1BA6-5FD3-CC37549CB7FC}"/>
              </a:ext>
            </a:extLst>
          </p:cNvPr>
          <p:cNvSpPr/>
          <p:nvPr/>
        </p:nvSpPr>
        <p:spPr>
          <a:xfrm>
            <a:off x="8884460" y="2792199"/>
            <a:ext cx="139468" cy="125731"/>
          </a:xfrm>
          <a:prstGeom prst="ellipse">
            <a:avLst/>
          </a:prstGeom>
          <a:solidFill>
            <a:srgbClr val="92D050"/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04A527-AF7B-B70A-6D26-F95DC6F66561}"/>
              </a:ext>
            </a:extLst>
          </p:cNvPr>
          <p:cNvSpPr/>
          <p:nvPr/>
        </p:nvSpPr>
        <p:spPr>
          <a:xfrm>
            <a:off x="8082466" y="2731621"/>
            <a:ext cx="246888" cy="246888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2E5E63-96EE-C6C7-C755-9D8954099C0E}"/>
              </a:ext>
            </a:extLst>
          </p:cNvPr>
          <p:cNvSpPr/>
          <p:nvPr/>
        </p:nvSpPr>
        <p:spPr>
          <a:xfrm>
            <a:off x="8143796" y="2792199"/>
            <a:ext cx="139468" cy="125731"/>
          </a:xfrm>
          <a:prstGeom prst="ellipse">
            <a:avLst/>
          </a:prstGeom>
          <a:solidFill>
            <a:srgbClr val="92D050"/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3C5BE5-B664-A1FC-215D-1D82FC854465}"/>
              </a:ext>
            </a:extLst>
          </p:cNvPr>
          <p:cNvSpPr/>
          <p:nvPr/>
        </p:nvSpPr>
        <p:spPr>
          <a:xfrm>
            <a:off x="8329354" y="2731621"/>
            <a:ext cx="246888" cy="246888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CADC85B-4EAE-4750-C7E7-BC46266A8277}"/>
              </a:ext>
            </a:extLst>
          </p:cNvPr>
          <p:cNvSpPr/>
          <p:nvPr/>
        </p:nvSpPr>
        <p:spPr>
          <a:xfrm>
            <a:off x="8390684" y="2792199"/>
            <a:ext cx="139468" cy="125731"/>
          </a:xfrm>
          <a:prstGeom prst="ellipse">
            <a:avLst/>
          </a:prstGeom>
          <a:solidFill>
            <a:srgbClr val="92D050"/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F878316-E0D6-E6AE-9AB2-C17C275F6803}"/>
              </a:ext>
            </a:extLst>
          </p:cNvPr>
          <p:cNvSpPr/>
          <p:nvPr/>
        </p:nvSpPr>
        <p:spPr>
          <a:xfrm>
            <a:off x="8576242" y="2484732"/>
            <a:ext cx="246888" cy="246888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6720827-7E91-F858-D725-9398FC50006B}"/>
              </a:ext>
            </a:extLst>
          </p:cNvPr>
          <p:cNvSpPr/>
          <p:nvPr/>
        </p:nvSpPr>
        <p:spPr>
          <a:xfrm>
            <a:off x="8637572" y="2545310"/>
            <a:ext cx="139468" cy="125731"/>
          </a:xfrm>
          <a:prstGeom prst="ellipse">
            <a:avLst/>
          </a:prstGeom>
          <a:solidFill>
            <a:srgbClr val="92D050"/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8629C2-88E4-35D8-DAEA-7D10874250FB}"/>
              </a:ext>
            </a:extLst>
          </p:cNvPr>
          <p:cNvSpPr/>
          <p:nvPr/>
        </p:nvSpPr>
        <p:spPr>
          <a:xfrm>
            <a:off x="8823130" y="2484732"/>
            <a:ext cx="246888" cy="246888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7E562FA-1792-7DA1-925C-76905224A046}"/>
              </a:ext>
            </a:extLst>
          </p:cNvPr>
          <p:cNvSpPr/>
          <p:nvPr/>
        </p:nvSpPr>
        <p:spPr>
          <a:xfrm>
            <a:off x="8884460" y="2545310"/>
            <a:ext cx="139468" cy="125731"/>
          </a:xfrm>
          <a:prstGeom prst="ellipse">
            <a:avLst/>
          </a:prstGeom>
          <a:solidFill>
            <a:srgbClr val="92D050"/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2A9DA6A-3270-788B-6255-FDC431A5AB0A}"/>
              </a:ext>
            </a:extLst>
          </p:cNvPr>
          <p:cNvSpPr/>
          <p:nvPr/>
        </p:nvSpPr>
        <p:spPr>
          <a:xfrm>
            <a:off x="8082466" y="2484732"/>
            <a:ext cx="246888" cy="246888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824662F-9418-94F5-4FB0-D3C263725B74}"/>
              </a:ext>
            </a:extLst>
          </p:cNvPr>
          <p:cNvSpPr/>
          <p:nvPr/>
        </p:nvSpPr>
        <p:spPr>
          <a:xfrm>
            <a:off x="8143796" y="2545310"/>
            <a:ext cx="139468" cy="125731"/>
          </a:xfrm>
          <a:prstGeom prst="ellipse">
            <a:avLst/>
          </a:prstGeom>
          <a:solidFill>
            <a:srgbClr val="92D050"/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C1F65BA-B82E-6205-A28D-D9071794E118}"/>
              </a:ext>
            </a:extLst>
          </p:cNvPr>
          <p:cNvSpPr/>
          <p:nvPr/>
        </p:nvSpPr>
        <p:spPr>
          <a:xfrm>
            <a:off x="8329354" y="2484732"/>
            <a:ext cx="246888" cy="246888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3633984-E8C2-DB08-2AE0-23454BBF9E27}"/>
              </a:ext>
            </a:extLst>
          </p:cNvPr>
          <p:cNvSpPr/>
          <p:nvPr/>
        </p:nvSpPr>
        <p:spPr>
          <a:xfrm>
            <a:off x="8390684" y="2545310"/>
            <a:ext cx="139468" cy="125731"/>
          </a:xfrm>
          <a:prstGeom prst="ellipse">
            <a:avLst/>
          </a:prstGeom>
          <a:solidFill>
            <a:srgbClr val="92D050"/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0AC4201-8606-AA00-0ADA-8C83D30DAFBA}"/>
              </a:ext>
            </a:extLst>
          </p:cNvPr>
          <p:cNvSpPr/>
          <p:nvPr/>
        </p:nvSpPr>
        <p:spPr>
          <a:xfrm>
            <a:off x="9563794" y="2237843"/>
            <a:ext cx="246888" cy="246888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D2E6C4-7E2F-A57C-327D-ACB49785C483}"/>
              </a:ext>
            </a:extLst>
          </p:cNvPr>
          <p:cNvSpPr/>
          <p:nvPr/>
        </p:nvSpPr>
        <p:spPr>
          <a:xfrm>
            <a:off x="9625124" y="2298421"/>
            <a:ext cx="139468" cy="125731"/>
          </a:xfrm>
          <a:prstGeom prst="ellipse">
            <a:avLst/>
          </a:prstGeom>
          <a:solidFill>
            <a:srgbClr val="92D050"/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F4F962-9355-BFC5-AE99-6500EC087000}"/>
              </a:ext>
            </a:extLst>
          </p:cNvPr>
          <p:cNvSpPr/>
          <p:nvPr/>
        </p:nvSpPr>
        <p:spPr>
          <a:xfrm>
            <a:off x="9070018" y="2237843"/>
            <a:ext cx="246888" cy="246888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2CFBD6F-BA67-1DF4-B665-CAC4B61A7C94}"/>
              </a:ext>
            </a:extLst>
          </p:cNvPr>
          <p:cNvSpPr/>
          <p:nvPr/>
        </p:nvSpPr>
        <p:spPr>
          <a:xfrm>
            <a:off x="9131348" y="2298421"/>
            <a:ext cx="139468" cy="125731"/>
          </a:xfrm>
          <a:prstGeom prst="ellipse">
            <a:avLst/>
          </a:prstGeom>
          <a:solidFill>
            <a:srgbClr val="92D050"/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9AC5D9-7507-BF3D-9E29-B158ACE57F1E}"/>
              </a:ext>
            </a:extLst>
          </p:cNvPr>
          <p:cNvSpPr/>
          <p:nvPr/>
        </p:nvSpPr>
        <p:spPr>
          <a:xfrm>
            <a:off x="9316906" y="2237843"/>
            <a:ext cx="246888" cy="246888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61E3DF6-8BAE-E274-1A8C-8C57A4B74BDD}"/>
              </a:ext>
            </a:extLst>
          </p:cNvPr>
          <p:cNvSpPr/>
          <p:nvPr/>
        </p:nvSpPr>
        <p:spPr>
          <a:xfrm>
            <a:off x="9378236" y="2298421"/>
            <a:ext cx="139468" cy="125731"/>
          </a:xfrm>
          <a:prstGeom prst="ellipse">
            <a:avLst/>
          </a:prstGeom>
          <a:solidFill>
            <a:srgbClr val="92D050"/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2EC63B7-9F39-A16A-0D5F-D4E5AD2B204B}"/>
              </a:ext>
            </a:extLst>
          </p:cNvPr>
          <p:cNvSpPr/>
          <p:nvPr/>
        </p:nvSpPr>
        <p:spPr>
          <a:xfrm>
            <a:off x="9563794" y="1990954"/>
            <a:ext cx="246888" cy="246888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387CDC8-4A96-6C19-916A-45FE55B2A2EF}"/>
              </a:ext>
            </a:extLst>
          </p:cNvPr>
          <p:cNvSpPr/>
          <p:nvPr/>
        </p:nvSpPr>
        <p:spPr>
          <a:xfrm>
            <a:off x="9625124" y="2051532"/>
            <a:ext cx="139468" cy="125731"/>
          </a:xfrm>
          <a:prstGeom prst="ellipse">
            <a:avLst/>
          </a:prstGeom>
          <a:solidFill>
            <a:srgbClr val="92D050"/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A39EADA-3E5F-A058-7F48-B7D9C8457252}"/>
              </a:ext>
            </a:extLst>
          </p:cNvPr>
          <p:cNvSpPr/>
          <p:nvPr/>
        </p:nvSpPr>
        <p:spPr>
          <a:xfrm>
            <a:off x="9070018" y="1990954"/>
            <a:ext cx="246888" cy="246888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24D2DA3-2022-0570-0D5D-B0B9716CED41}"/>
              </a:ext>
            </a:extLst>
          </p:cNvPr>
          <p:cNvSpPr/>
          <p:nvPr/>
        </p:nvSpPr>
        <p:spPr>
          <a:xfrm>
            <a:off x="9131348" y="2051532"/>
            <a:ext cx="139468" cy="125731"/>
          </a:xfrm>
          <a:prstGeom prst="ellipse">
            <a:avLst/>
          </a:prstGeom>
          <a:solidFill>
            <a:srgbClr val="92D050"/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096607D-E913-109F-98F5-BEEBC33C085E}"/>
              </a:ext>
            </a:extLst>
          </p:cNvPr>
          <p:cNvSpPr/>
          <p:nvPr/>
        </p:nvSpPr>
        <p:spPr>
          <a:xfrm>
            <a:off x="9316906" y="1990954"/>
            <a:ext cx="246888" cy="246888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188752D-C226-B8B8-19B6-58356C0ED689}"/>
              </a:ext>
            </a:extLst>
          </p:cNvPr>
          <p:cNvSpPr/>
          <p:nvPr/>
        </p:nvSpPr>
        <p:spPr>
          <a:xfrm>
            <a:off x="9378236" y="2051532"/>
            <a:ext cx="139468" cy="125731"/>
          </a:xfrm>
          <a:prstGeom prst="ellipse">
            <a:avLst/>
          </a:prstGeom>
          <a:solidFill>
            <a:srgbClr val="92D050"/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A9FE2DC-8907-BFAE-DC88-69F1DC3F01EB}"/>
              </a:ext>
            </a:extLst>
          </p:cNvPr>
          <p:cNvSpPr/>
          <p:nvPr/>
        </p:nvSpPr>
        <p:spPr>
          <a:xfrm>
            <a:off x="8576242" y="2237843"/>
            <a:ext cx="246888" cy="246888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F83A21B-F558-9012-1D8B-343B32EAA353}"/>
              </a:ext>
            </a:extLst>
          </p:cNvPr>
          <p:cNvSpPr/>
          <p:nvPr/>
        </p:nvSpPr>
        <p:spPr>
          <a:xfrm>
            <a:off x="8637572" y="2298421"/>
            <a:ext cx="139468" cy="125731"/>
          </a:xfrm>
          <a:prstGeom prst="ellipse">
            <a:avLst/>
          </a:prstGeom>
          <a:solidFill>
            <a:srgbClr val="92D050"/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5061242-B8AF-FC26-9E05-60866BBDCA8E}"/>
              </a:ext>
            </a:extLst>
          </p:cNvPr>
          <p:cNvSpPr/>
          <p:nvPr/>
        </p:nvSpPr>
        <p:spPr>
          <a:xfrm>
            <a:off x="8823130" y="2237843"/>
            <a:ext cx="246888" cy="246888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36D86A8-7279-9351-6AE1-165A98423665}"/>
              </a:ext>
            </a:extLst>
          </p:cNvPr>
          <p:cNvSpPr/>
          <p:nvPr/>
        </p:nvSpPr>
        <p:spPr>
          <a:xfrm>
            <a:off x="8884460" y="2298421"/>
            <a:ext cx="139468" cy="125731"/>
          </a:xfrm>
          <a:prstGeom prst="ellipse">
            <a:avLst/>
          </a:prstGeom>
          <a:solidFill>
            <a:srgbClr val="92D050"/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9CC57F-2F07-BCDA-C8A4-4D0538797558}"/>
              </a:ext>
            </a:extLst>
          </p:cNvPr>
          <p:cNvSpPr/>
          <p:nvPr/>
        </p:nvSpPr>
        <p:spPr>
          <a:xfrm>
            <a:off x="8082466" y="2237843"/>
            <a:ext cx="246888" cy="246888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95B98E6-E0BE-BF05-D502-D1A2CB7FC8AC}"/>
              </a:ext>
            </a:extLst>
          </p:cNvPr>
          <p:cNvSpPr/>
          <p:nvPr/>
        </p:nvSpPr>
        <p:spPr>
          <a:xfrm>
            <a:off x="8143796" y="2298421"/>
            <a:ext cx="139468" cy="125731"/>
          </a:xfrm>
          <a:prstGeom prst="ellipse">
            <a:avLst/>
          </a:prstGeom>
          <a:solidFill>
            <a:srgbClr val="92D050"/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DFB3789-F4DC-C1AF-7225-5EDEB4BC83BB}"/>
              </a:ext>
            </a:extLst>
          </p:cNvPr>
          <p:cNvSpPr/>
          <p:nvPr/>
        </p:nvSpPr>
        <p:spPr>
          <a:xfrm>
            <a:off x="8329354" y="2237843"/>
            <a:ext cx="246888" cy="246888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2D36E61-7B31-AE8B-8AE9-B9A364BEF958}"/>
              </a:ext>
            </a:extLst>
          </p:cNvPr>
          <p:cNvSpPr/>
          <p:nvPr/>
        </p:nvSpPr>
        <p:spPr>
          <a:xfrm>
            <a:off x="8390684" y="2298421"/>
            <a:ext cx="139468" cy="125731"/>
          </a:xfrm>
          <a:prstGeom prst="ellipse">
            <a:avLst/>
          </a:prstGeom>
          <a:solidFill>
            <a:srgbClr val="92D050"/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422A1D3-6751-54F1-8583-76B9591CB676}"/>
              </a:ext>
            </a:extLst>
          </p:cNvPr>
          <p:cNvSpPr/>
          <p:nvPr/>
        </p:nvSpPr>
        <p:spPr>
          <a:xfrm>
            <a:off x="8576242" y="1990954"/>
            <a:ext cx="246888" cy="246888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9946CEB-52BE-737D-A423-276A18871134}"/>
              </a:ext>
            </a:extLst>
          </p:cNvPr>
          <p:cNvSpPr/>
          <p:nvPr/>
        </p:nvSpPr>
        <p:spPr>
          <a:xfrm>
            <a:off x="8637572" y="2051532"/>
            <a:ext cx="139468" cy="125731"/>
          </a:xfrm>
          <a:prstGeom prst="ellipse">
            <a:avLst/>
          </a:prstGeom>
          <a:solidFill>
            <a:srgbClr val="92D050"/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DE26FCF-E2B0-0CC3-D289-D50EDEAD29C3}"/>
              </a:ext>
            </a:extLst>
          </p:cNvPr>
          <p:cNvSpPr/>
          <p:nvPr/>
        </p:nvSpPr>
        <p:spPr>
          <a:xfrm>
            <a:off x="8823130" y="1990954"/>
            <a:ext cx="246888" cy="246888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1C1F13A-2A40-AE3D-C026-BCB02421DA19}"/>
              </a:ext>
            </a:extLst>
          </p:cNvPr>
          <p:cNvSpPr/>
          <p:nvPr/>
        </p:nvSpPr>
        <p:spPr>
          <a:xfrm>
            <a:off x="8884460" y="2051532"/>
            <a:ext cx="139468" cy="125731"/>
          </a:xfrm>
          <a:prstGeom prst="ellipse">
            <a:avLst/>
          </a:prstGeom>
          <a:solidFill>
            <a:srgbClr val="92D050"/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FCE975B-FC7B-562B-D56B-BD426F01F223}"/>
              </a:ext>
            </a:extLst>
          </p:cNvPr>
          <p:cNvSpPr/>
          <p:nvPr/>
        </p:nvSpPr>
        <p:spPr>
          <a:xfrm>
            <a:off x="8082466" y="1990954"/>
            <a:ext cx="246888" cy="246888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5B79B346-6C1E-C976-DA35-11EC391F62DF}"/>
              </a:ext>
            </a:extLst>
          </p:cNvPr>
          <p:cNvSpPr/>
          <p:nvPr/>
        </p:nvSpPr>
        <p:spPr>
          <a:xfrm>
            <a:off x="8143796" y="2051532"/>
            <a:ext cx="139468" cy="125731"/>
          </a:xfrm>
          <a:prstGeom prst="ellipse">
            <a:avLst/>
          </a:prstGeom>
          <a:solidFill>
            <a:srgbClr val="92D050"/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B600DD6-7125-0783-9819-035099247FD4}"/>
              </a:ext>
            </a:extLst>
          </p:cNvPr>
          <p:cNvSpPr/>
          <p:nvPr/>
        </p:nvSpPr>
        <p:spPr>
          <a:xfrm>
            <a:off x="8329354" y="1990954"/>
            <a:ext cx="246888" cy="246888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3BC6116-13F9-72CE-6970-220101D5FB0A}"/>
              </a:ext>
            </a:extLst>
          </p:cNvPr>
          <p:cNvSpPr/>
          <p:nvPr/>
        </p:nvSpPr>
        <p:spPr>
          <a:xfrm>
            <a:off x="8390684" y="2051532"/>
            <a:ext cx="139468" cy="125731"/>
          </a:xfrm>
          <a:prstGeom prst="ellipse">
            <a:avLst/>
          </a:prstGeom>
          <a:solidFill>
            <a:srgbClr val="92D050"/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3DDBDB7-A7A4-B372-6CC9-FE8572AFE945}"/>
              </a:ext>
            </a:extLst>
          </p:cNvPr>
          <p:cNvSpPr/>
          <p:nvPr/>
        </p:nvSpPr>
        <p:spPr>
          <a:xfrm rot="5400000">
            <a:off x="8865616" y="2800334"/>
            <a:ext cx="200060" cy="73152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5B66CC-2598-6EAC-B634-D8A826BC81DF}"/>
                  </a:ext>
                </a:extLst>
              </p:cNvPr>
              <p:cNvSpPr txBox="1"/>
              <p:nvPr/>
            </p:nvSpPr>
            <p:spPr>
              <a:xfrm>
                <a:off x="8281933" y="3314878"/>
                <a:ext cx="13674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𝑑𝑑𝑥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3.</m:t>
                      </m:r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5B66CC-2598-6EAC-B634-D8A826BC8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933" y="3314878"/>
                <a:ext cx="1367426" cy="276999"/>
              </a:xfrm>
              <a:prstGeom prst="rect">
                <a:avLst/>
              </a:prstGeom>
              <a:blipFill>
                <a:blip r:embed="rId2"/>
                <a:stretch>
                  <a:fillRect l="-3571" r="-3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C44DA9-A6EF-FF5E-8092-FCC356743FA6}"/>
                  </a:ext>
                </a:extLst>
              </p:cNvPr>
              <p:cNvSpPr txBox="1"/>
              <p:nvPr/>
            </p:nvSpPr>
            <p:spPr>
              <a:xfrm>
                <a:off x="8280541" y="3727469"/>
                <a:ext cx="20705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𝑟𝑜𝑢𝑛𝑑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3.</m:t>
                              </m:r>
                              <m:r>
                                <a:rPr lang="uk-U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C44DA9-A6EF-FF5E-8092-FCC356743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541" y="3727469"/>
                <a:ext cx="2070567" cy="276999"/>
              </a:xfrm>
              <a:prstGeom prst="rect">
                <a:avLst/>
              </a:prstGeom>
              <a:blipFill>
                <a:blip r:embed="rId3"/>
                <a:stretch>
                  <a:fillRect l="-1176" r="-3529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7482AC-8A95-5826-254E-57E45691C3E4}"/>
                  </a:ext>
                </a:extLst>
              </p:cNvPr>
              <p:cNvSpPr txBox="1"/>
              <p:nvPr/>
            </p:nvSpPr>
            <p:spPr>
              <a:xfrm>
                <a:off x="8280541" y="4141257"/>
                <a:ext cx="16936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𝑟𝑜𝑢𝑛𝑑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(1.632)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7482AC-8A95-5826-254E-57E45691C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541" y="4141257"/>
                <a:ext cx="1693669" cy="276999"/>
              </a:xfrm>
              <a:prstGeom prst="rect">
                <a:avLst/>
              </a:prstGeom>
              <a:blipFill>
                <a:blip r:embed="rId4"/>
                <a:stretch>
                  <a:fillRect l="-719" r="-4317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B514B8-A1CF-9275-4207-66DFD87CDDF0}"/>
                  </a:ext>
                </a:extLst>
              </p:cNvPr>
              <p:cNvSpPr txBox="1"/>
              <p:nvPr/>
            </p:nvSpPr>
            <p:spPr>
              <a:xfrm>
                <a:off x="8280541" y="4517727"/>
                <a:ext cx="4296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B514B8-A1CF-9275-4207-66DFD87CD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541" y="4517727"/>
                <a:ext cx="429605" cy="276999"/>
              </a:xfrm>
              <a:prstGeom prst="rect">
                <a:avLst/>
              </a:prstGeom>
              <a:blipFill>
                <a:blip r:embed="rId6"/>
                <a:stretch>
                  <a:fillRect l="-4225" r="-11268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7DC1981-BE14-8919-58B4-60C0A9F969A6}"/>
              </a:ext>
            </a:extLst>
          </p:cNvPr>
          <p:cNvSpPr/>
          <p:nvPr/>
        </p:nvSpPr>
        <p:spPr>
          <a:xfrm>
            <a:off x="8234126" y="2112963"/>
            <a:ext cx="731520" cy="731520"/>
          </a:xfrm>
          <a:prstGeom prst="rect">
            <a:avLst/>
          </a:prstGeom>
          <a:solidFill>
            <a:srgbClr val="FFC000">
              <a:alpha val="3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F97B2B-D5E9-76C3-69C5-305ED85165A2}"/>
              </a:ext>
            </a:extLst>
          </p:cNvPr>
          <p:cNvSpPr/>
          <p:nvPr/>
        </p:nvSpPr>
        <p:spPr>
          <a:xfrm>
            <a:off x="8530152" y="2411537"/>
            <a:ext cx="139468" cy="12573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C392F4-C374-019D-9DFB-7573DC43D00E}"/>
              </a:ext>
            </a:extLst>
          </p:cNvPr>
          <p:cNvSpPr/>
          <p:nvPr/>
        </p:nvSpPr>
        <p:spPr>
          <a:xfrm>
            <a:off x="8965646" y="2112963"/>
            <a:ext cx="731520" cy="731520"/>
          </a:xfrm>
          <a:prstGeom prst="rect">
            <a:avLst/>
          </a:prstGeom>
          <a:solidFill>
            <a:srgbClr val="FFC000">
              <a:alpha val="3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8ED510F-C20C-737B-E26C-C2AC95A83E8F}"/>
              </a:ext>
            </a:extLst>
          </p:cNvPr>
          <p:cNvSpPr/>
          <p:nvPr/>
        </p:nvSpPr>
        <p:spPr>
          <a:xfrm>
            <a:off x="9261672" y="2411537"/>
            <a:ext cx="139468" cy="12573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9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8" grpId="0" animBg="1"/>
      <p:bldP spid="9" grpId="0"/>
      <p:bldP spid="10" grpId="0"/>
      <p:bldP spid="11" grpId="0"/>
      <p:bldP spid="14" grpId="0"/>
      <p:bldP spid="15" grpId="0" animBg="1"/>
      <p:bldP spid="22" grpId="0" animBg="1"/>
      <p:bldP spid="23" grpId="0" animBg="1"/>
      <p:bldP spid="4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79B80-CFB3-809F-3954-C64B1D7F2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Обчислення </a:t>
            </a:r>
            <a:r>
              <a:rPr lang="uk-UA" dirty="0"/>
              <a:t>мип</a:t>
            </a:r>
            <a:r>
              <a:rPr lang="en-US" dirty="0">
                <a:latin typeface="YouTube Sans"/>
              </a:rPr>
              <a:t>-</a:t>
            </a:r>
            <a:r>
              <a:rPr lang="uk-UA" dirty="0">
                <a:latin typeface="YouTube Sans"/>
              </a:rPr>
              <a:t>рівня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157E53-8C92-B454-B518-280A1DF3D4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4129278" cy="4351337"/>
              </a:xfrm>
            </p:spPr>
            <p:txBody>
              <a:bodyPr>
                <a:normAutofit/>
              </a:bodyPr>
              <a:lstStyle/>
              <a:p>
                <a:r>
                  <a:rPr lang="uk-UA" dirty="0"/>
                  <a:t>Дотепер, ми тільки передаємо </a:t>
                </a:r>
                <a:r>
                  <a:rPr lang="en-US" dirty="0" err="1"/>
                  <a:t>ddx</a:t>
                </a:r>
                <a:r>
                  <a:rPr lang="en-US" dirty="0"/>
                  <a:t>(T) </a:t>
                </a:r>
                <a:r>
                  <a:rPr lang="uk-UA" dirty="0"/>
                  <a:t>до функції для мип-рівня</a:t>
                </a:r>
                <a:r>
                  <a:rPr lang="en-US" dirty="0"/>
                  <a:t>, </a:t>
                </a:r>
                <a:r>
                  <a:rPr lang="uk-UA" dirty="0"/>
                  <a:t>але у нас ще </a:t>
                </a:r>
                <a:r>
                  <a:rPr lang="en-US" dirty="0" err="1"/>
                  <a:t>ddy</a:t>
                </a:r>
                <a:r>
                  <a:rPr lang="en-US" dirty="0"/>
                  <a:t>(T). </a:t>
                </a:r>
                <a:r>
                  <a:rPr lang="uk-UA" dirty="0"/>
                  <a:t>Як його брати до уваги</a:t>
                </a:r>
                <a:r>
                  <a:rPr lang="en-US" dirty="0"/>
                  <a:t>?</a:t>
                </a:r>
                <a:endParaRPr lang="uk-UA" dirty="0"/>
              </a:p>
              <a:p>
                <a:pPr lvl="1"/>
                <a:r>
                  <a:rPr lang="uk-UA" dirty="0"/>
                  <a:t>Більшість часу,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𝑑𝑑𝑥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uk-UA" dirty="0"/>
                  <a:t>не дорівнює до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𝑑𝑑𝑦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uk-UA" dirty="0"/>
              </a:p>
              <a:p>
                <a:r>
                  <a:rPr lang="uk-UA" dirty="0"/>
                  <a:t>Зазвичай, </a:t>
                </a:r>
                <a:r>
                  <a:rPr lang="en-US" dirty="0"/>
                  <a:t>GPU</a:t>
                </a:r>
                <a:r>
                  <a:rPr lang="uk-UA" dirty="0"/>
                  <a:t> виберає найбільше значення та передаває його до лограрифм</a:t>
                </a:r>
                <a:endParaRPr lang="en-US" dirty="0"/>
              </a:p>
              <a:p>
                <a:r>
                  <a:rPr lang="uk-UA" dirty="0"/>
                  <a:t>Це означає, що у цьому прикладі, ми отримуємо більш розмитий</a:t>
                </a:r>
                <a:r>
                  <a:rPr lang="en-US" dirty="0"/>
                  <a:t> </a:t>
                </a:r>
                <a:r>
                  <a:rPr lang="uk-UA" dirty="0"/>
                  <a:t>результат у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uk-UA" dirty="0"/>
                  <a:t>, бо розмір текселів у вибраному мип-рівні будуть вищі, як пікселі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157E53-8C92-B454-B518-280A1DF3D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4129278" cy="4351337"/>
              </a:xfrm>
              <a:blipFill>
                <a:blip r:embed="rId2"/>
                <a:stretch>
                  <a:fillRect l="-295" t="-980" r="-1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301736B2-4109-7975-E2DB-384E85091FFB}"/>
              </a:ext>
            </a:extLst>
          </p:cNvPr>
          <p:cNvSpPr/>
          <p:nvPr/>
        </p:nvSpPr>
        <p:spPr>
          <a:xfrm>
            <a:off x="8136170" y="2116002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24AC2C-A826-B897-2A8D-2EFEE2895CC6}"/>
              </a:ext>
            </a:extLst>
          </p:cNvPr>
          <p:cNvSpPr/>
          <p:nvPr/>
        </p:nvSpPr>
        <p:spPr>
          <a:xfrm>
            <a:off x="8249316" y="2464616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1FDF34-80F7-E3F4-B719-9BF5FF34C1AD}"/>
              </a:ext>
            </a:extLst>
          </p:cNvPr>
          <p:cNvSpPr/>
          <p:nvPr/>
        </p:nvSpPr>
        <p:spPr>
          <a:xfrm>
            <a:off x="8501930" y="2116002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34AE46-CACD-0202-8C50-60A3A7E62F3F}"/>
              </a:ext>
            </a:extLst>
          </p:cNvPr>
          <p:cNvSpPr/>
          <p:nvPr/>
        </p:nvSpPr>
        <p:spPr>
          <a:xfrm>
            <a:off x="8615076" y="2464616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730DB6-568A-BAC0-D73D-101FC6B85C50}"/>
              </a:ext>
            </a:extLst>
          </p:cNvPr>
          <p:cNvSpPr/>
          <p:nvPr/>
        </p:nvSpPr>
        <p:spPr>
          <a:xfrm>
            <a:off x="8867690" y="2116002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64952F6-230D-1240-57FE-62D161DBEA89}"/>
              </a:ext>
            </a:extLst>
          </p:cNvPr>
          <p:cNvSpPr/>
          <p:nvPr/>
        </p:nvSpPr>
        <p:spPr>
          <a:xfrm>
            <a:off x="8980836" y="2464616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84B165-D7E2-AD1B-7BCB-2EB68965FF48}"/>
              </a:ext>
            </a:extLst>
          </p:cNvPr>
          <p:cNvSpPr/>
          <p:nvPr/>
        </p:nvSpPr>
        <p:spPr>
          <a:xfrm>
            <a:off x="9233450" y="2116002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EE83DF-5C9E-1E10-9795-2FFF9C7A9059}"/>
              </a:ext>
            </a:extLst>
          </p:cNvPr>
          <p:cNvSpPr/>
          <p:nvPr/>
        </p:nvSpPr>
        <p:spPr>
          <a:xfrm>
            <a:off x="9346596" y="2464616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0C5310-7A3B-D9E2-236C-AB4D0D1833C3}"/>
              </a:ext>
            </a:extLst>
          </p:cNvPr>
          <p:cNvSpPr/>
          <p:nvPr/>
        </p:nvSpPr>
        <p:spPr>
          <a:xfrm>
            <a:off x="8136170" y="1291895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C7DEFE-9A56-F599-E491-C34CAE178980}"/>
              </a:ext>
            </a:extLst>
          </p:cNvPr>
          <p:cNvSpPr/>
          <p:nvPr/>
        </p:nvSpPr>
        <p:spPr>
          <a:xfrm>
            <a:off x="8249316" y="1640509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AE9DAF-3C36-4326-9DF9-33E080D42107}"/>
              </a:ext>
            </a:extLst>
          </p:cNvPr>
          <p:cNvSpPr/>
          <p:nvPr/>
        </p:nvSpPr>
        <p:spPr>
          <a:xfrm>
            <a:off x="8501930" y="1291895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9AA231F-5AF4-855D-A4D6-27753D50DFC7}"/>
              </a:ext>
            </a:extLst>
          </p:cNvPr>
          <p:cNvSpPr/>
          <p:nvPr/>
        </p:nvSpPr>
        <p:spPr>
          <a:xfrm>
            <a:off x="8615076" y="1640509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C3A7A3-A5DA-C018-E222-8EE7AD134EA8}"/>
              </a:ext>
            </a:extLst>
          </p:cNvPr>
          <p:cNvSpPr/>
          <p:nvPr/>
        </p:nvSpPr>
        <p:spPr>
          <a:xfrm>
            <a:off x="8867690" y="1291895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0314805-3F2C-B1BC-236A-1F5545AEBCAE}"/>
              </a:ext>
            </a:extLst>
          </p:cNvPr>
          <p:cNvSpPr/>
          <p:nvPr/>
        </p:nvSpPr>
        <p:spPr>
          <a:xfrm>
            <a:off x="8980836" y="1640509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8FFB26-4079-2021-51A5-1A41D4392869}"/>
              </a:ext>
            </a:extLst>
          </p:cNvPr>
          <p:cNvSpPr/>
          <p:nvPr/>
        </p:nvSpPr>
        <p:spPr>
          <a:xfrm>
            <a:off x="9233450" y="1291895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23D4213-23E6-99E2-4ACA-A1D2092E9ADE}"/>
              </a:ext>
            </a:extLst>
          </p:cNvPr>
          <p:cNvSpPr/>
          <p:nvPr/>
        </p:nvSpPr>
        <p:spPr>
          <a:xfrm>
            <a:off x="9346596" y="1640509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E9D66A6B-5C02-9ACF-3FB6-4A671584F755}"/>
              </a:ext>
            </a:extLst>
          </p:cNvPr>
          <p:cNvSpPr/>
          <p:nvPr/>
        </p:nvSpPr>
        <p:spPr>
          <a:xfrm rot="5400000">
            <a:off x="8799978" y="2860308"/>
            <a:ext cx="164534" cy="73151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8CBDB9B-C606-0BB8-8A67-5C240DE412F2}"/>
                  </a:ext>
                </a:extLst>
              </p:cNvPr>
              <p:cNvSpPr txBox="1"/>
              <p:nvPr/>
            </p:nvSpPr>
            <p:spPr>
              <a:xfrm>
                <a:off x="8269481" y="3316930"/>
                <a:ext cx="1225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8CBDB9B-C606-0BB8-8A67-5C240DE41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481" y="3316930"/>
                <a:ext cx="1225528" cy="276999"/>
              </a:xfrm>
              <a:prstGeom prst="rect">
                <a:avLst/>
              </a:prstGeom>
              <a:blipFill>
                <a:blip r:embed="rId3"/>
                <a:stretch>
                  <a:fillRect l="-3980" r="-3483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>
            <a:extLst>
              <a:ext uri="{FF2B5EF4-FFF2-40B4-BE49-F238E27FC236}">
                <a16:creationId xmlns:a16="http://schemas.microsoft.com/office/drawing/2014/main" id="{8B1A48FE-BE71-55DB-144D-48687DD4C6A1}"/>
              </a:ext>
            </a:extLst>
          </p:cNvPr>
          <p:cNvSpPr/>
          <p:nvPr/>
        </p:nvSpPr>
        <p:spPr>
          <a:xfrm rot="10800000">
            <a:off x="7657629" y="1756262"/>
            <a:ext cx="164534" cy="73151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C8096E2-3600-FA75-F46C-70B572A9CC59}"/>
                  </a:ext>
                </a:extLst>
              </p:cNvPr>
              <p:cNvSpPr txBox="1"/>
              <p:nvPr/>
            </p:nvSpPr>
            <p:spPr>
              <a:xfrm>
                <a:off x="6229462" y="1983521"/>
                <a:ext cx="13715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~ 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C8096E2-3600-FA75-F46C-70B572A9C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462" y="1983521"/>
                <a:ext cx="1371594" cy="276999"/>
              </a:xfrm>
              <a:prstGeom prst="rect">
                <a:avLst/>
              </a:prstGeom>
              <a:blipFill>
                <a:blip r:embed="rId4"/>
                <a:stretch>
                  <a:fillRect l="-5333" r="-3111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D171C0A-09C6-11C8-B8B1-2B2065A455AE}"/>
                  </a:ext>
                </a:extLst>
              </p:cNvPr>
              <p:cNvSpPr txBox="1"/>
              <p:nvPr/>
            </p:nvSpPr>
            <p:spPr>
              <a:xfrm>
                <a:off x="5706408" y="2708170"/>
                <a:ext cx="1909321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latin typeface="YouTube Sans"/>
                  </a:rPr>
                  <a:t>Котрого з тих значень маємо передати до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   )</m:t>
                        </m:r>
                      </m:e>
                    </m:func>
                  </m:oMath>
                </a14:m>
                <a:r>
                  <a:rPr lang="en-US" dirty="0">
                    <a:latin typeface="YouTube Sans"/>
                  </a:rPr>
                  <a:t>?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D171C0A-09C6-11C8-B8B1-2B2065A45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408" y="2708170"/>
                <a:ext cx="1909321" cy="1200329"/>
              </a:xfrm>
              <a:prstGeom prst="rect">
                <a:avLst/>
              </a:prstGeom>
              <a:blipFill>
                <a:blip r:embed="rId5"/>
                <a:stretch>
                  <a:fillRect l="-2222" t="-2010" b="-65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23AF796-196E-DA59-200F-89ABDEC1354A}"/>
                  </a:ext>
                </a:extLst>
              </p:cNvPr>
              <p:cNvSpPr txBox="1"/>
              <p:nvPr/>
            </p:nvSpPr>
            <p:spPr>
              <a:xfrm>
                <a:off x="7601056" y="4367223"/>
                <a:ext cx="3981988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𝑑𝑑𝑥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𝑑𝑑𝑦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23AF796-196E-DA59-200F-89ABDEC13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056" y="4367223"/>
                <a:ext cx="3981988" cy="312650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5D9CBAA-D9F2-FBBA-4FB4-28AAB80B4932}"/>
              </a:ext>
            </a:extLst>
          </p:cNvPr>
          <p:cNvSpPr txBox="1"/>
          <p:nvPr/>
        </p:nvSpPr>
        <p:spPr>
          <a:xfrm>
            <a:off x="6354147" y="4338882"/>
            <a:ext cx="1371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>
                <a:latin typeface="YouTube Sans"/>
              </a:rPr>
              <a:t>мип</a:t>
            </a:r>
            <a:r>
              <a:rPr lang="en-US" b="1" dirty="0">
                <a:latin typeface="YouTube Sans"/>
              </a:rPr>
              <a:t>-</a:t>
            </a:r>
            <a:r>
              <a:rPr lang="uk-UA" b="1" dirty="0">
                <a:latin typeface="YouTube Sans"/>
              </a:rPr>
              <a:t>рівень</a:t>
            </a:r>
            <a:endParaRPr lang="en-US" b="1" dirty="0">
              <a:latin typeface="YouTube San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3195E7-6BB1-8D95-3F87-C64007C4AF59}"/>
              </a:ext>
            </a:extLst>
          </p:cNvPr>
          <p:cNvSpPr/>
          <p:nvPr/>
        </p:nvSpPr>
        <p:spPr>
          <a:xfrm>
            <a:off x="8150726" y="2126686"/>
            <a:ext cx="731520" cy="731520"/>
          </a:xfrm>
          <a:prstGeom prst="rect">
            <a:avLst/>
          </a:prstGeom>
          <a:solidFill>
            <a:srgbClr val="FFC000">
              <a:alpha val="3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F7FC2D6-097A-A21D-3717-57785002B151}"/>
              </a:ext>
            </a:extLst>
          </p:cNvPr>
          <p:cNvSpPr/>
          <p:nvPr/>
        </p:nvSpPr>
        <p:spPr>
          <a:xfrm>
            <a:off x="8446752" y="2425260"/>
            <a:ext cx="139468" cy="12573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9FEC8D0-DEF4-1679-F6CD-6AAF2C903904}"/>
              </a:ext>
            </a:extLst>
          </p:cNvPr>
          <p:cNvSpPr/>
          <p:nvPr/>
        </p:nvSpPr>
        <p:spPr>
          <a:xfrm>
            <a:off x="8882246" y="2126686"/>
            <a:ext cx="731520" cy="731520"/>
          </a:xfrm>
          <a:prstGeom prst="rect">
            <a:avLst/>
          </a:prstGeom>
          <a:solidFill>
            <a:srgbClr val="FFC000">
              <a:alpha val="3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78D988-DA56-0959-D261-25E23C11407B}"/>
              </a:ext>
            </a:extLst>
          </p:cNvPr>
          <p:cNvSpPr/>
          <p:nvPr/>
        </p:nvSpPr>
        <p:spPr>
          <a:xfrm>
            <a:off x="9178272" y="2425260"/>
            <a:ext cx="139468" cy="12573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02638C-DB1B-1872-2C11-06DBBAF3745A}"/>
              </a:ext>
            </a:extLst>
          </p:cNvPr>
          <p:cNvSpPr/>
          <p:nvPr/>
        </p:nvSpPr>
        <p:spPr>
          <a:xfrm>
            <a:off x="8150726" y="1395166"/>
            <a:ext cx="731520" cy="731520"/>
          </a:xfrm>
          <a:prstGeom prst="rect">
            <a:avLst/>
          </a:prstGeom>
          <a:solidFill>
            <a:srgbClr val="FFC000">
              <a:alpha val="3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C2FB03E-334F-B84F-C8B2-A076A1F85F32}"/>
              </a:ext>
            </a:extLst>
          </p:cNvPr>
          <p:cNvSpPr/>
          <p:nvPr/>
        </p:nvSpPr>
        <p:spPr>
          <a:xfrm>
            <a:off x="8446752" y="1693740"/>
            <a:ext cx="139468" cy="12573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AD55A8-0998-0B0F-65AF-73E6B7244E57}"/>
              </a:ext>
            </a:extLst>
          </p:cNvPr>
          <p:cNvSpPr/>
          <p:nvPr/>
        </p:nvSpPr>
        <p:spPr>
          <a:xfrm>
            <a:off x="8882246" y="1395166"/>
            <a:ext cx="731520" cy="731520"/>
          </a:xfrm>
          <a:prstGeom prst="rect">
            <a:avLst/>
          </a:prstGeom>
          <a:solidFill>
            <a:srgbClr val="FFC000">
              <a:alpha val="3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E4845D3-E327-5CAF-1F5D-E20C86255D3B}"/>
              </a:ext>
            </a:extLst>
          </p:cNvPr>
          <p:cNvSpPr/>
          <p:nvPr/>
        </p:nvSpPr>
        <p:spPr>
          <a:xfrm>
            <a:off x="9178272" y="1693740"/>
            <a:ext cx="139468" cy="12573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6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6F3DB-8E66-DE73-3C21-A6398FB8F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Обчислення </a:t>
            </a:r>
            <a:r>
              <a:rPr lang="uk-UA" dirty="0"/>
              <a:t>мип</a:t>
            </a:r>
            <a:r>
              <a:rPr lang="en-US" dirty="0">
                <a:latin typeface="YouTube Sans"/>
              </a:rPr>
              <a:t>-</a:t>
            </a:r>
            <a:r>
              <a:rPr lang="uk-UA" dirty="0">
                <a:latin typeface="YouTube Sans"/>
              </a:rPr>
              <a:t>рівня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1F79A-152C-8D2B-9E32-F37F157808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028464" cy="4351337"/>
              </a:xfrm>
            </p:spPr>
            <p:txBody>
              <a:bodyPr/>
              <a:lstStyle/>
              <a:p>
                <a:r>
                  <a:rPr lang="uk-UA" dirty="0"/>
                  <a:t>Наступно, ми дотепер припускали, що між сусідними пікселями у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:r>
                  <a:rPr lang="uk-UA" dirty="0"/>
                  <a:t>положення текселів тільки змінюється у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uk-UA" dirty="0"/>
                  <a:t>А у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</a:t>
                </a:r>
                <a:r>
                  <a:rPr lang="uk-UA" dirty="0"/>
                  <a:t>ми припускаємо що положення текселів тільки змінюється у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uk-UA" dirty="0"/>
                  <a:t>Це не завжди правда! Наприклад, коли текселі мають іншу орієнтацію в порівняні зі пікселями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1F79A-152C-8D2B-9E32-F37F157808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028464" cy="4351337"/>
              </a:xfrm>
              <a:blipFill>
                <a:blip r:embed="rId2"/>
                <a:stretch>
                  <a:fillRect l="-242" t="-980" r="-1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6DBB3BA7-A075-8BE1-904E-792D635C4DFC}"/>
              </a:ext>
            </a:extLst>
          </p:cNvPr>
          <p:cNvSpPr/>
          <p:nvPr/>
        </p:nvSpPr>
        <p:spPr>
          <a:xfrm rot="1531088">
            <a:off x="9784919" y="293849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E493378-64DB-2716-524D-6ED915A5A493}"/>
              </a:ext>
            </a:extLst>
          </p:cNvPr>
          <p:cNvSpPr/>
          <p:nvPr/>
        </p:nvSpPr>
        <p:spPr>
          <a:xfrm rot="1531088">
            <a:off x="9898065" y="642463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412685-0051-E529-A7E4-1129A1C3A78E}"/>
              </a:ext>
            </a:extLst>
          </p:cNvPr>
          <p:cNvSpPr/>
          <p:nvPr/>
        </p:nvSpPr>
        <p:spPr>
          <a:xfrm rot="1531088">
            <a:off x="10121086" y="452388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3ED007A-35AD-D47D-D069-F57506AE5F2F}"/>
              </a:ext>
            </a:extLst>
          </p:cNvPr>
          <p:cNvSpPr/>
          <p:nvPr/>
        </p:nvSpPr>
        <p:spPr>
          <a:xfrm rot="1531088">
            <a:off x="10234232" y="801002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D43C406-EDF9-96BE-BFD1-A8C66C52DAFD}"/>
              </a:ext>
            </a:extLst>
          </p:cNvPr>
          <p:cNvSpPr/>
          <p:nvPr/>
        </p:nvSpPr>
        <p:spPr>
          <a:xfrm rot="1531088">
            <a:off x="10451117" y="609983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8EBFD7-6C4C-FA99-4329-DC7F02B24CF9}"/>
              </a:ext>
            </a:extLst>
          </p:cNvPr>
          <p:cNvSpPr/>
          <p:nvPr/>
        </p:nvSpPr>
        <p:spPr>
          <a:xfrm rot="1531088">
            <a:off x="10564263" y="958597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B7670AA-6EF5-45C9-F46A-2CCA9F5558A2}"/>
              </a:ext>
            </a:extLst>
          </p:cNvPr>
          <p:cNvSpPr/>
          <p:nvPr/>
        </p:nvSpPr>
        <p:spPr>
          <a:xfrm rot="1531088">
            <a:off x="10787284" y="768522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4C316FF-8FF5-6DA0-232B-DD9577CE7ED4}"/>
              </a:ext>
            </a:extLst>
          </p:cNvPr>
          <p:cNvSpPr/>
          <p:nvPr/>
        </p:nvSpPr>
        <p:spPr>
          <a:xfrm rot="1531088">
            <a:off x="10900430" y="1117136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19E12B2-7547-290A-4B10-DDD933DEAE76}"/>
              </a:ext>
            </a:extLst>
          </p:cNvPr>
          <p:cNvSpPr/>
          <p:nvPr/>
        </p:nvSpPr>
        <p:spPr>
          <a:xfrm rot="1531088">
            <a:off x="9433408" y="1029420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53E51CF-7A3E-9DB4-F41F-28CE9DAFEF4A}"/>
              </a:ext>
            </a:extLst>
          </p:cNvPr>
          <p:cNvSpPr/>
          <p:nvPr/>
        </p:nvSpPr>
        <p:spPr>
          <a:xfrm rot="1531088">
            <a:off x="9546554" y="1378034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C902944-DBD3-482E-FB1B-4B2CABC18256}"/>
              </a:ext>
            </a:extLst>
          </p:cNvPr>
          <p:cNvSpPr/>
          <p:nvPr/>
        </p:nvSpPr>
        <p:spPr>
          <a:xfrm rot="1531088">
            <a:off x="9769575" y="1187959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70FB57C-4CEB-E4E3-5E55-C290537C42E5}"/>
              </a:ext>
            </a:extLst>
          </p:cNvPr>
          <p:cNvSpPr/>
          <p:nvPr/>
        </p:nvSpPr>
        <p:spPr>
          <a:xfrm rot="1531088">
            <a:off x="9882721" y="1536573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45ED6BB-CBE1-517A-2F90-841F12C31412}"/>
              </a:ext>
            </a:extLst>
          </p:cNvPr>
          <p:cNvSpPr/>
          <p:nvPr/>
        </p:nvSpPr>
        <p:spPr>
          <a:xfrm rot="1531088">
            <a:off x="10099606" y="1345554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1C37FD2-07E1-8FE6-F7D4-4C9CE589B6E7}"/>
              </a:ext>
            </a:extLst>
          </p:cNvPr>
          <p:cNvSpPr/>
          <p:nvPr/>
        </p:nvSpPr>
        <p:spPr>
          <a:xfrm rot="1531088">
            <a:off x="10212752" y="1694168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1FC8108-DE94-9EDC-E41C-573182327E00}"/>
              </a:ext>
            </a:extLst>
          </p:cNvPr>
          <p:cNvSpPr/>
          <p:nvPr/>
        </p:nvSpPr>
        <p:spPr>
          <a:xfrm rot="1531088">
            <a:off x="10435773" y="1504093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012DF16-FF13-0F2C-AE67-5C79FC5D6F6A}"/>
              </a:ext>
            </a:extLst>
          </p:cNvPr>
          <p:cNvSpPr/>
          <p:nvPr/>
        </p:nvSpPr>
        <p:spPr>
          <a:xfrm rot="1531088">
            <a:off x="10548919" y="1852707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2EB284-CAAD-8E98-C0D8-C6F1012E1E0D}"/>
              </a:ext>
            </a:extLst>
          </p:cNvPr>
          <p:cNvSpPr txBox="1"/>
          <p:nvPr/>
        </p:nvSpPr>
        <p:spPr>
          <a:xfrm>
            <a:off x="9765666" y="2439933"/>
            <a:ext cx="870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ddx</a:t>
            </a:r>
            <a:r>
              <a:rPr lang="en-US" sz="1600" dirty="0">
                <a:latin typeface="Consolas" panose="020B0609020204030204" pitchFamily="49" charset="0"/>
              </a:rPr>
              <a:t>(T)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125DBD-2987-DD51-DDF6-53C1B0237ABE}"/>
              </a:ext>
            </a:extLst>
          </p:cNvPr>
          <p:cNvSpPr txBox="1"/>
          <p:nvPr/>
        </p:nvSpPr>
        <p:spPr>
          <a:xfrm>
            <a:off x="8536511" y="1093227"/>
            <a:ext cx="870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ddy</a:t>
            </a:r>
            <a:r>
              <a:rPr lang="en-US" sz="1600" dirty="0">
                <a:latin typeface="Consolas" panose="020B0609020204030204" pitchFamily="49" charset="0"/>
              </a:rPr>
              <a:t>(T)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F0AD22-284F-F6C2-C401-BFF5CAC4A244}"/>
                  </a:ext>
                </a:extLst>
              </p:cNvPr>
              <p:cNvSpPr txBox="1"/>
              <p:nvPr/>
            </p:nvSpPr>
            <p:spPr>
              <a:xfrm>
                <a:off x="6391249" y="3150985"/>
                <a:ext cx="2358508" cy="132343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uk-UA" sz="1600" dirty="0">
                    <a:latin typeface="YouTube Sans"/>
                  </a:rPr>
                  <a:t>Отже, результат </a:t>
                </a:r>
                <a:r>
                  <a:rPr lang="en-US" sz="1600" dirty="0" err="1">
                    <a:latin typeface="YouTube Sans"/>
                  </a:rPr>
                  <a:t>ddx</a:t>
                </a:r>
                <a:r>
                  <a:rPr lang="en-US" sz="1600" dirty="0">
                    <a:latin typeface="YouTube Sans"/>
                  </a:rPr>
                  <a:t>/</a:t>
                </a:r>
                <a:r>
                  <a:rPr lang="en-US" sz="1600" dirty="0" err="1">
                    <a:latin typeface="YouTube Sans"/>
                  </a:rPr>
                  <a:t>ddy</a:t>
                </a:r>
                <a:r>
                  <a:rPr lang="en-US" sz="1600" dirty="0">
                    <a:latin typeface="YouTube Sans"/>
                  </a:rPr>
                  <a:t> </a:t>
                </a:r>
                <a:r>
                  <a:rPr lang="uk-UA" sz="1600" dirty="0">
                    <a:latin typeface="YouTube Sans"/>
                  </a:rPr>
                  <a:t>буде двовимірний вектор, який вказує як положення текселів міняється у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latin typeface="YouTube Sans"/>
                  </a:rPr>
                  <a:t> </a:t>
                </a:r>
                <a:r>
                  <a:rPr lang="uk-UA" sz="1600" dirty="0">
                    <a:latin typeface="YouTube Sans"/>
                  </a:rPr>
                  <a:t>і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600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F0AD22-284F-F6C2-C401-BFF5CAC4A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249" y="3150985"/>
                <a:ext cx="2358508" cy="1323439"/>
              </a:xfrm>
              <a:prstGeom prst="rect">
                <a:avLst/>
              </a:prstGeom>
              <a:blipFill>
                <a:blip r:embed="rId3"/>
                <a:stretch>
                  <a:fillRect l="-1028" t="-913" b="-45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EBBB0ADA-2AFC-C399-03BC-8FDE34A1A820}"/>
              </a:ext>
            </a:extLst>
          </p:cNvPr>
          <p:cNvSpPr/>
          <p:nvPr/>
        </p:nvSpPr>
        <p:spPr>
          <a:xfrm>
            <a:off x="9524281" y="1313854"/>
            <a:ext cx="731520" cy="731520"/>
          </a:xfrm>
          <a:prstGeom prst="rect">
            <a:avLst/>
          </a:prstGeom>
          <a:solidFill>
            <a:srgbClr val="C00000">
              <a:alpha val="3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CE9F399-B9E7-50C9-9AC0-0CD1532318D9}"/>
              </a:ext>
            </a:extLst>
          </p:cNvPr>
          <p:cNvSpPr/>
          <p:nvPr/>
        </p:nvSpPr>
        <p:spPr>
          <a:xfrm>
            <a:off x="9820307" y="1612428"/>
            <a:ext cx="139468" cy="12573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3AE2EC-DCC7-2097-957C-2C6AC4D8D025}"/>
              </a:ext>
            </a:extLst>
          </p:cNvPr>
          <p:cNvSpPr/>
          <p:nvPr/>
        </p:nvSpPr>
        <p:spPr>
          <a:xfrm>
            <a:off x="10255801" y="1313854"/>
            <a:ext cx="731520" cy="731520"/>
          </a:xfrm>
          <a:prstGeom prst="rect">
            <a:avLst/>
          </a:prstGeom>
          <a:solidFill>
            <a:srgbClr val="FFC000">
              <a:alpha val="3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D607C6D-E1E5-C992-4B51-D310120C98F8}"/>
              </a:ext>
            </a:extLst>
          </p:cNvPr>
          <p:cNvSpPr/>
          <p:nvPr/>
        </p:nvSpPr>
        <p:spPr>
          <a:xfrm>
            <a:off x="10551827" y="1612428"/>
            <a:ext cx="139468" cy="12573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CAA1E0-B1D1-C8CF-A3DB-9890256757E6}"/>
              </a:ext>
            </a:extLst>
          </p:cNvPr>
          <p:cNvSpPr/>
          <p:nvPr/>
        </p:nvSpPr>
        <p:spPr>
          <a:xfrm>
            <a:off x="9524281" y="582334"/>
            <a:ext cx="731520" cy="731520"/>
          </a:xfrm>
          <a:prstGeom prst="rect">
            <a:avLst/>
          </a:prstGeom>
          <a:solidFill>
            <a:srgbClr val="FFC000">
              <a:alpha val="3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B70BAB0-2CCE-DF03-E978-2C167AA1833D}"/>
              </a:ext>
            </a:extLst>
          </p:cNvPr>
          <p:cNvSpPr/>
          <p:nvPr/>
        </p:nvSpPr>
        <p:spPr>
          <a:xfrm>
            <a:off x="9820307" y="880908"/>
            <a:ext cx="139468" cy="12573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202CC4-12DB-C762-BE4F-7887B90748CD}"/>
              </a:ext>
            </a:extLst>
          </p:cNvPr>
          <p:cNvSpPr/>
          <p:nvPr/>
        </p:nvSpPr>
        <p:spPr>
          <a:xfrm>
            <a:off x="10255801" y="582334"/>
            <a:ext cx="731520" cy="731520"/>
          </a:xfrm>
          <a:prstGeom prst="rect">
            <a:avLst/>
          </a:prstGeom>
          <a:solidFill>
            <a:srgbClr val="C00000">
              <a:alpha val="3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A0DBEA9-860C-277A-C89A-958BEC262263}"/>
              </a:ext>
            </a:extLst>
          </p:cNvPr>
          <p:cNvSpPr/>
          <p:nvPr/>
        </p:nvSpPr>
        <p:spPr>
          <a:xfrm>
            <a:off x="10551827" y="880908"/>
            <a:ext cx="139468" cy="12573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24C0B1-4225-3798-79A4-CDC943CE85AE}"/>
              </a:ext>
            </a:extLst>
          </p:cNvPr>
          <p:cNvSpPr/>
          <p:nvPr/>
        </p:nvSpPr>
        <p:spPr>
          <a:xfrm>
            <a:off x="9597138" y="3813852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9D7716-859D-B597-CDC8-5EB07E8A4240}"/>
              </a:ext>
            </a:extLst>
          </p:cNvPr>
          <p:cNvSpPr/>
          <p:nvPr/>
        </p:nvSpPr>
        <p:spPr>
          <a:xfrm>
            <a:off x="9710284" y="4162466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766073-52A9-B740-165D-B929A9D836F4}"/>
              </a:ext>
            </a:extLst>
          </p:cNvPr>
          <p:cNvSpPr/>
          <p:nvPr/>
        </p:nvSpPr>
        <p:spPr>
          <a:xfrm>
            <a:off x="9962898" y="3813852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904706-B98A-FB0D-5BDB-25C94F600C64}"/>
              </a:ext>
            </a:extLst>
          </p:cNvPr>
          <p:cNvSpPr/>
          <p:nvPr/>
        </p:nvSpPr>
        <p:spPr>
          <a:xfrm>
            <a:off x="10076044" y="4162466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AF7FEA-4793-DB59-5387-A3B58CCA9431}"/>
              </a:ext>
            </a:extLst>
          </p:cNvPr>
          <p:cNvSpPr/>
          <p:nvPr/>
        </p:nvSpPr>
        <p:spPr>
          <a:xfrm>
            <a:off x="10328658" y="3813852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1500DC-7521-533A-9FC9-1972436D8732}"/>
              </a:ext>
            </a:extLst>
          </p:cNvPr>
          <p:cNvSpPr/>
          <p:nvPr/>
        </p:nvSpPr>
        <p:spPr>
          <a:xfrm>
            <a:off x="10441804" y="4162466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14533D-74BB-1FC2-1449-AED3597904DC}"/>
              </a:ext>
            </a:extLst>
          </p:cNvPr>
          <p:cNvSpPr/>
          <p:nvPr/>
        </p:nvSpPr>
        <p:spPr>
          <a:xfrm>
            <a:off x="10694418" y="3813852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9FB0ED6-77E7-D4E4-F656-6745F436646B}"/>
              </a:ext>
            </a:extLst>
          </p:cNvPr>
          <p:cNvSpPr/>
          <p:nvPr/>
        </p:nvSpPr>
        <p:spPr>
          <a:xfrm>
            <a:off x="10807564" y="4162466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D4C10B-6E34-5DF6-A850-DFFC5B4BD38B}"/>
              </a:ext>
            </a:extLst>
          </p:cNvPr>
          <p:cNvSpPr/>
          <p:nvPr/>
        </p:nvSpPr>
        <p:spPr>
          <a:xfrm>
            <a:off x="9597138" y="2989745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0CAE2E-10AB-00AA-5EC9-AB7BD56BF581}"/>
              </a:ext>
            </a:extLst>
          </p:cNvPr>
          <p:cNvSpPr/>
          <p:nvPr/>
        </p:nvSpPr>
        <p:spPr>
          <a:xfrm>
            <a:off x="9710284" y="3338359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3BC7A0-CB92-BE41-0222-3E30BD67F6AB}"/>
              </a:ext>
            </a:extLst>
          </p:cNvPr>
          <p:cNvSpPr/>
          <p:nvPr/>
        </p:nvSpPr>
        <p:spPr>
          <a:xfrm>
            <a:off x="9962898" y="2989745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A6B1B7-A6D2-A0E9-D21B-2FB4D214063C}"/>
              </a:ext>
            </a:extLst>
          </p:cNvPr>
          <p:cNvSpPr/>
          <p:nvPr/>
        </p:nvSpPr>
        <p:spPr>
          <a:xfrm>
            <a:off x="10076044" y="3338359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873903-8E19-F4A9-1596-4A0EA065FFAF}"/>
              </a:ext>
            </a:extLst>
          </p:cNvPr>
          <p:cNvSpPr/>
          <p:nvPr/>
        </p:nvSpPr>
        <p:spPr>
          <a:xfrm>
            <a:off x="10328658" y="2989745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7D6B54F-A6D7-7E92-89E5-35DB3FA48FA0}"/>
              </a:ext>
            </a:extLst>
          </p:cNvPr>
          <p:cNvSpPr/>
          <p:nvPr/>
        </p:nvSpPr>
        <p:spPr>
          <a:xfrm>
            <a:off x="10441804" y="3338359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F84109-EE82-A99E-CC52-8CDF49EA7D61}"/>
              </a:ext>
            </a:extLst>
          </p:cNvPr>
          <p:cNvSpPr/>
          <p:nvPr/>
        </p:nvSpPr>
        <p:spPr>
          <a:xfrm>
            <a:off x="10694418" y="2989745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1C4D246-D63E-7A9A-68B3-99502F5567AB}"/>
              </a:ext>
            </a:extLst>
          </p:cNvPr>
          <p:cNvSpPr/>
          <p:nvPr/>
        </p:nvSpPr>
        <p:spPr>
          <a:xfrm>
            <a:off x="10807564" y="3338359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1108186-9258-0526-C88C-C474375CA9B4}"/>
              </a:ext>
            </a:extLst>
          </p:cNvPr>
          <p:cNvSpPr/>
          <p:nvPr/>
        </p:nvSpPr>
        <p:spPr>
          <a:xfrm>
            <a:off x="10015737" y="4231504"/>
            <a:ext cx="139468" cy="12573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47F81D0-3B29-D8E1-84C1-D479BB569BF6}"/>
              </a:ext>
            </a:extLst>
          </p:cNvPr>
          <p:cNvSpPr/>
          <p:nvPr/>
        </p:nvSpPr>
        <p:spPr>
          <a:xfrm>
            <a:off x="10712984" y="3900269"/>
            <a:ext cx="139468" cy="12573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FF01701-C314-E751-42D8-3DEDD8F446D0}"/>
              </a:ext>
            </a:extLst>
          </p:cNvPr>
          <p:cNvSpPr/>
          <p:nvPr/>
        </p:nvSpPr>
        <p:spPr>
          <a:xfrm>
            <a:off x="9734250" y="3600804"/>
            <a:ext cx="139468" cy="12573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1AAF93F-536B-3BFA-415F-E91A59B33154}"/>
              </a:ext>
            </a:extLst>
          </p:cNvPr>
          <p:cNvSpPr/>
          <p:nvPr/>
        </p:nvSpPr>
        <p:spPr>
          <a:xfrm>
            <a:off x="10402616" y="3250468"/>
            <a:ext cx="139468" cy="12573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598EBF3-D98A-DD65-2013-95C57438D513}"/>
              </a:ext>
            </a:extLst>
          </p:cNvPr>
          <p:cNvCxnSpPr>
            <a:cxnSpLocks/>
            <a:stCxn id="61" idx="7"/>
            <a:endCxn id="62" idx="2"/>
          </p:cNvCxnSpPr>
          <p:nvPr/>
        </p:nvCxnSpPr>
        <p:spPr>
          <a:xfrm flipV="1">
            <a:off x="10134780" y="3963135"/>
            <a:ext cx="578204" cy="28678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290C139-7C5E-B530-E243-CC720571198A}"/>
              </a:ext>
            </a:extLst>
          </p:cNvPr>
          <p:cNvCxnSpPr>
            <a:cxnSpLocks/>
            <a:stCxn id="63" idx="7"/>
            <a:endCxn id="64" idx="2"/>
          </p:cNvCxnSpPr>
          <p:nvPr/>
        </p:nvCxnSpPr>
        <p:spPr>
          <a:xfrm flipV="1">
            <a:off x="9853293" y="3313334"/>
            <a:ext cx="549323" cy="30588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77F3949-EEEE-1777-9B19-D5B7A58326F5}"/>
              </a:ext>
            </a:extLst>
          </p:cNvPr>
          <p:cNvCxnSpPr>
            <a:cxnSpLocks/>
            <a:stCxn id="61" idx="1"/>
            <a:endCxn id="63" idx="4"/>
          </p:cNvCxnSpPr>
          <p:nvPr/>
        </p:nvCxnSpPr>
        <p:spPr>
          <a:xfrm flipH="1" flipV="1">
            <a:off x="9803984" y="3726535"/>
            <a:ext cx="232178" cy="52338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A23D24D-BF01-B117-C13C-6C15D29F85BF}"/>
              </a:ext>
            </a:extLst>
          </p:cNvPr>
          <p:cNvCxnSpPr>
            <a:cxnSpLocks/>
            <a:stCxn id="62" idx="1"/>
            <a:endCxn id="64" idx="5"/>
          </p:cNvCxnSpPr>
          <p:nvPr/>
        </p:nvCxnSpPr>
        <p:spPr>
          <a:xfrm flipH="1" flipV="1">
            <a:off x="10521659" y="3357786"/>
            <a:ext cx="211750" cy="56089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7C11F2E-2EDC-F6E1-6DCB-308F6DDD2CB6}"/>
              </a:ext>
            </a:extLst>
          </p:cNvPr>
          <p:cNvCxnSpPr>
            <a:cxnSpLocks/>
          </p:cNvCxnSpPr>
          <p:nvPr/>
        </p:nvCxnSpPr>
        <p:spPr>
          <a:xfrm>
            <a:off x="9862441" y="1988396"/>
            <a:ext cx="782897" cy="40148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2F075D1-91E3-C181-D8A8-1DD3928D5472}"/>
              </a:ext>
            </a:extLst>
          </p:cNvPr>
          <p:cNvCxnSpPr>
            <a:cxnSpLocks/>
          </p:cNvCxnSpPr>
          <p:nvPr/>
        </p:nvCxnSpPr>
        <p:spPr>
          <a:xfrm flipV="1">
            <a:off x="9299480" y="902111"/>
            <a:ext cx="357051" cy="79104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04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13" grpId="0"/>
      <p:bldP spid="24" grpId="0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" grpId="0" animBg="1"/>
      <p:bldP spid="6" grpId="0" animBg="1"/>
      <p:bldP spid="7" grpId="0" animBg="1"/>
      <p:bldP spid="9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61" grpId="0" animBg="1"/>
      <p:bldP spid="62" grpId="0" animBg="1"/>
      <p:bldP spid="63" grpId="0" animBg="1"/>
      <p:bldP spid="6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6F3DB-8E66-DE73-3C21-A6398FB8F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Обчислення </a:t>
            </a:r>
            <a:r>
              <a:rPr lang="uk-UA" dirty="0"/>
              <a:t>мип</a:t>
            </a:r>
            <a:r>
              <a:rPr lang="en-US" dirty="0">
                <a:latin typeface="YouTube Sans"/>
              </a:rPr>
              <a:t>-</a:t>
            </a:r>
            <a:r>
              <a:rPr lang="uk-UA" dirty="0">
                <a:latin typeface="YouTube Sans"/>
              </a:rPr>
              <a:t>рівня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1F79A-152C-8D2B-9E32-F37F157808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028464" cy="4351337"/>
              </a:xfrm>
            </p:spPr>
            <p:txBody>
              <a:bodyPr/>
              <a:lstStyle/>
              <a:p>
                <a:r>
                  <a:rPr lang="uk-UA" dirty="0"/>
                  <a:t>Тепер, як нам обчислити скільки текселів містяться між пікселями у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uk-UA" dirty="0"/>
                  <a:t>Ви можете заважати, що довжина векторів </a:t>
                </a:r>
                <a:r>
                  <a:rPr lang="en-US" dirty="0" err="1"/>
                  <a:t>ddx</a:t>
                </a:r>
                <a:r>
                  <a:rPr lang="en-US" dirty="0"/>
                  <a:t>/</a:t>
                </a:r>
                <a:r>
                  <a:rPr lang="en-US" dirty="0" err="1"/>
                  <a:t>ddy</a:t>
                </a:r>
                <a:r>
                  <a:rPr lang="en-US" dirty="0"/>
                  <a:t> </a:t>
                </a:r>
                <a:r>
                  <a:rPr lang="uk-UA" dirty="0"/>
                  <a:t>далі вказує на кількість текселів між пікселями</a:t>
                </a:r>
              </a:p>
              <a:p>
                <a:r>
                  <a:rPr lang="uk-UA" dirty="0"/>
                  <a:t>Тоді, так як попередньо, зможемо передати ці кількість текселів до функції, яка обчислює мип</a:t>
                </a:r>
                <a:r>
                  <a:rPr lang="en-US" dirty="0"/>
                  <a:t>-</a:t>
                </a:r>
                <a:r>
                  <a:rPr lang="uk-UA" dirty="0"/>
                  <a:t>рівняння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1F79A-152C-8D2B-9E32-F37F157808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028464" cy="4351337"/>
              </a:xfrm>
              <a:blipFill>
                <a:blip r:embed="rId2"/>
                <a:stretch>
                  <a:fillRect l="-242" t="-980" r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D399D7-EC58-2CC2-8E99-E64D88803E84}"/>
                  </a:ext>
                </a:extLst>
              </p:cNvPr>
              <p:cNvSpPr txBox="1"/>
              <p:nvPr/>
            </p:nvSpPr>
            <p:spPr>
              <a:xfrm>
                <a:off x="2851611" y="5473715"/>
                <a:ext cx="706584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𝑑𝑑𝑥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𝑑𝑑𝑥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</m:e>
                                          </m:rad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𝑑𝑑𝑦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𝑑𝑑𝑦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</m:e>
                                          </m:ra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D399D7-EC58-2CC2-8E99-E64D88803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611" y="5473715"/>
                <a:ext cx="7065845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842BBB4-1C61-6A0C-4DBC-C1B737064548}"/>
              </a:ext>
            </a:extLst>
          </p:cNvPr>
          <p:cNvSpPr txBox="1"/>
          <p:nvPr/>
        </p:nvSpPr>
        <p:spPr>
          <a:xfrm>
            <a:off x="1616061" y="5600224"/>
            <a:ext cx="134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>
                <a:latin typeface="YouTube Sans"/>
              </a:rPr>
              <a:t>мип</a:t>
            </a:r>
            <a:r>
              <a:rPr lang="en-US" b="1" dirty="0">
                <a:latin typeface="YouTube Sans"/>
              </a:rPr>
              <a:t>-</a:t>
            </a:r>
            <a:r>
              <a:rPr lang="uk-UA" b="1" dirty="0">
                <a:latin typeface="YouTube Sans"/>
              </a:rPr>
              <a:t>рівень</a:t>
            </a:r>
            <a:endParaRPr lang="en-US" b="1" dirty="0">
              <a:latin typeface="YouTube San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DBB3BA7-A075-8BE1-904E-792D635C4DFC}"/>
              </a:ext>
            </a:extLst>
          </p:cNvPr>
          <p:cNvSpPr/>
          <p:nvPr/>
        </p:nvSpPr>
        <p:spPr>
          <a:xfrm rot="1531088">
            <a:off x="9752110" y="1129268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E493378-64DB-2716-524D-6ED915A5A493}"/>
              </a:ext>
            </a:extLst>
          </p:cNvPr>
          <p:cNvSpPr/>
          <p:nvPr/>
        </p:nvSpPr>
        <p:spPr>
          <a:xfrm rot="1531088">
            <a:off x="9865256" y="1477882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412685-0051-E529-A7E4-1129A1C3A78E}"/>
              </a:ext>
            </a:extLst>
          </p:cNvPr>
          <p:cNvSpPr/>
          <p:nvPr/>
        </p:nvSpPr>
        <p:spPr>
          <a:xfrm rot="1531088">
            <a:off x="10088277" y="1287807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3ED007A-35AD-D47D-D069-F57506AE5F2F}"/>
              </a:ext>
            </a:extLst>
          </p:cNvPr>
          <p:cNvSpPr/>
          <p:nvPr/>
        </p:nvSpPr>
        <p:spPr>
          <a:xfrm rot="1531088">
            <a:off x="10201423" y="1636421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D43C406-EDF9-96BE-BFD1-A8C66C52DAFD}"/>
              </a:ext>
            </a:extLst>
          </p:cNvPr>
          <p:cNvSpPr/>
          <p:nvPr/>
        </p:nvSpPr>
        <p:spPr>
          <a:xfrm rot="1531088">
            <a:off x="10418308" y="1445402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8EBFD7-6C4C-FA99-4329-DC7F02B24CF9}"/>
              </a:ext>
            </a:extLst>
          </p:cNvPr>
          <p:cNvSpPr/>
          <p:nvPr/>
        </p:nvSpPr>
        <p:spPr>
          <a:xfrm rot="1531088">
            <a:off x="10531454" y="1794016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B7670AA-6EF5-45C9-F46A-2CCA9F5558A2}"/>
              </a:ext>
            </a:extLst>
          </p:cNvPr>
          <p:cNvSpPr/>
          <p:nvPr/>
        </p:nvSpPr>
        <p:spPr>
          <a:xfrm rot="1531088">
            <a:off x="10754475" y="1603941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4C316FF-8FF5-6DA0-232B-DD9577CE7ED4}"/>
              </a:ext>
            </a:extLst>
          </p:cNvPr>
          <p:cNvSpPr/>
          <p:nvPr/>
        </p:nvSpPr>
        <p:spPr>
          <a:xfrm rot="1531088">
            <a:off x="10867621" y="1952555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19E12B2-7547-290A-4B10-DDD933DEAE76}"/>
              </a:ext>
            </a:extLst>
          </p:cNvPr>
          <p:cNvSpPr/>
          <p:nvPr/>
        </p:nvSpPr>
        <p:spPr>
          <a:xfrm rot="1531088">
            <a:off x="9400599" y="1864839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53E51CF-7A3E-9DB4-F41F-28CE9DAFEF4A}"/>
              </a:ext>
            </a:extLst>
          </p:cNvPr>
          <p:cNvSpPr/>
          <p:nvPr/>
        </p:nvSpPr>
        <p:spPr>
          <a:xfrm rot="1531088">
            <a:off x="9513745" y="2213453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C902944-DBD3-482E-FB1B-4B2CABC18256}"/>
              </a:ext>
            </a:extLst>
          </p:cNvPr>
          <p:cNvSpPr/>
          <p:nvPr/>
        </p:nvSpPr>
        <p:spPr>
          <a:xfrm rot="1531088">
            <a:off x="9736766" y="2023378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70FB57C-4CEB-E4E3-5E55-C290537C42E5}"/>
              </a:ext>
            </a:extLst>
          </p:cNvPr>
          <p:cNvSpPr/>
          <p:nvPr/>
        </p:nvSpPr>
        <p:spPr>
          <a:xfrm rot="1531088">
            <a:off x="9849912" y="2371992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45ED6BB-CBE1-517A-2F90-841F12C31412}"/>
              </a:ext>
            </a:extLst>
          </p:cNvPr>
          <p:cNvSpPr/>
          <p:nvPr/>
        </p:nvSpPr>
        <p:spPr>
          <a:xfrm rot="1531088">
            <a:off x="10066797" y="2180973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1C37FD2-07E1-8FE6-F7D4-4C9CE589B6E7}"/>
              </a:ext>
            </a:extLst>
          </p:cNvPr>
          <p:cNvSpPr/>
          <p:nvPr/>
        </p:nvSpPr>
        <p:spPr>
          <a:xfrm rot="1531088">
            <a:off x="10179943" y="2529587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1FC8108-DE94-9EDC-E41C-573182327E00}"/>
              </a:ext>
            </a:extLst>
          </p:cNvPr>
          <p:cNvSpPr/>
          <p:nvPr/>
        </p:nvSpPr>
        <p:spPr>
          <a:xfrm rot="1531088">
            <a:off x="10402964" y="2339512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012DF16-FF13-0F2C-AE67-5C79FC5D6F6A}"/>
              </a:ext>
            </a:extLst>
          </p:cNvPr>
          <p:cNvSpPr/>
          <p:nvPr/>
        </p:nvSpPr>
        <p:spPr>
          <a:xfrm rot="1531088">
            <a:off x="10516110" y="2688126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FCC8813-C565-0389-A566-DF22064ACF2F}"/>
              </a:ext>
            </a:extLst>
          </p:cNvPr>
          <p:cNvSpPr/>
          <p:nvPr/>
        </p:nvSpPr>
        <p:spPr>
          <a:xfrm>
            <a:off x="9491472" y="2149273"/>
            <a:ext cx="731520" cy="731520"/>
          </a:xfrm>
          <a:prstGeom prst="rect">
            <a:avLst/>
          </a:prstGeom>
          <a:solidFill>
            <a:srgbClr val="FFC000">
              <a:alpha val="3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B5CF8CC-4F0D-3ED1-55B9-F02177906669}"/>
              </a:ext>
            </a:extLst>
          </p:cNvPr>
          <p:cNvSpPr/>
          <p:nvPr/>
        </p:nvSpPr>
        <p:spPr>
          <a:xfrm>
            <a:off x="9787498" y="2447847"/>
            <a:ext cx="139468" cy="12573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2A04AF6-46AD-570D-4B13-A5F68C8F7CCF}"/>
              </a:ext>
            </a:extLst>
          </p:cNvPr>
          <p:cNvSpPr/>
          <p:nvPr/>
        </p:nvSpPr>
        <p:spPr>
          <a:xfrm>
            <a:off x="10222992" y="2149273"/>
            <a:ext cx="731520" cy="731520"/>
          </a:xfrm>
          <a:prstGeom prst="rect">
            <a:avLst/>
          </a:prstGeom>
          <a:solidFill>
            <a:srgbClr val="FFC000">
              <a:alpha val="3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7D5B27E-F147-5CC4-1ADC-E98A729ADFAF}"/>
              </a:ext>
            </a:extLst>
          </p:cNvPr>
          <p:cNvSpPr/>
          <p:nvPr/>
        </p:nvSpPr>
        <p:spPr>
          <a:xfrm>
            <a:off x="10519018" y="2447847"/>
            <a:ext cx="139468" cy="12573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96E8476-A5CC-7FE4-6DE1-5FBEA6F21837}"/>
              </a:ext>
            </a:extLst>
          </p:cNvPr>
          <p:cNvSpPr/>
          <p:nvPr/>
        </p:nvSpPr>
        <p:spPr>
          <a:xfrm>
            <a:off x="9491472" y="1417753"/>
            <a:ext cx="731520" cy="731520"/>
          </a:xfrm>
          <a:prstGeom prst="rect">
            <a:avLst/>
          </a:prstGeom>
          <a:solidFill>
            <a:srgbClr val="FFC000">
              <a:alpha val="3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6434F8B-FE83-422C-8251-B3F00003C4C0}"/>
              </a:ext>
            </a:extLst>
          </p:cNvPr>
          <p:cNvSpPr/>
          <p:nvPr/>
        </p:nvSpPr>
        <p:spPr>
          <a:xfrm>
            <a:off x="9787498" y="1716327"/>
            <a:ext cx="139468" cy="12573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DCD154B-D266-1AA2-AA69-EBEFC0ABAD5A}"/>
              </a:ext>
            </a:extLst>
          </p:cNvPr>
          <p:cNvSpPr/>
          <p:nvPr/>
        </p:nvSpPr>
        <p:spPr>
          <a:xfrm>
            <a:off x="10222992" y="1417753"/>
            <a:ext cx="731520" cy="731520"/>
          </a:xfrm>
          <a:prstGeom prst="rect">
            <a:avLst/>
          </a:prstGeom>
          <a:solidFill>
            <a:srgbClr val="FFC000">
              <a:alpha val="3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9E55CAD-26D4-4170-6270-6F0F8FC5587E}"/>
              </a:ext>
            </a:extLst>
          </p:cNvPr>
          <p:cNvSpPr/>
          <p:nvPr/>
        </p:nvSpPr>
        <p:spPr>
          <a:xfrm>
            <a:off x="10519018" y="1716327"/>
            <a:ext cx="139468" cy="12573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F662D22-2E39-C0F5-7C91-4958499493E6}"/>
              </a:ext>
            </a:extLst>
          </p:cNvPr>
          <p:cNvCxnSpPr>
            <a:cxnSpLocks/>
          </p:cNvCxnSpPr>
          <p:nvPr/>
        </p:nvCxnSpPr>
        <p:spPr>
          <a:xfrm>
            <a:off x="9829632" y="2823815"/>
            <a:ext cx="782897" cy="40148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0FFE0A-BF7D-89CF-F3E8-3CCC38050392}"/>
              </a:ext>
            </a:extLst>
          </p:cNvPr>
          <p:cNvCxnSpPr>
            <a:cxnSpLocks/>
          </p:cNvCxnSpPr>
          <p:nvPr/>
        </p:nvCxnSpPr>
        <p:spPr>
          <a:xfrm flipV="1">
            <a:off x="9266671" y="1737530"/>
            <a:ext cx="357051" cy="79104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2832F5-DC13-4FC8-A4A7-92B473167BAA}"/>
                  </a:ext>
                </a:extLst>
              </p:cNvPr>
              <p:cNvSpPr txBox="1"/>
              <p:nvPr/>
            </p:nvSpPr>
            <p:spPr>
              <a:xfrm>
                <a:off x="6757059" y="3599647"/>
                <a:ext cx="4396396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довжин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а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𝑑𝑑𝑥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𝑑𝑑𝑥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𝑑𝑑𝑥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2832F5-DC13-4FC8-A4A7-92B473167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059" y="3599647"/>
                <a:ext cx="4396396" cy="563680"/>
              </a:xfrm>
              <a:prstGeom prst="rect">
                <a:avLst/>
              </a:prstGeom>
              <a:blipFill>
                <a:blip r:embed="rId4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AC7C16-E9C4-E138-8140-287D1D42D92F}"/>
                  </a:ext>
                </a:extLst>
              </p:cNvPr>
              <p:cNvSpPr txBox="1"/>
              <p:nvPr/>
            </p:nvSpPr>
            <p:spPr>
              <a:xfrm>
                <a:off x="6757059" y="4225438"/>
                <a:ext cx="4372992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довжин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а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𝑑𝑑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AC7C16-E9C4-E138-8140-287D1D42D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059" y="4225438"/>
                <a:ext cx="4372992" cy="563680"/>
              </a:xfrm>
              <a:prstGeom prst="rect">
                <a:avLst/>
              </a:prstGeom>
              <a:blipFill>
                <a:blip r:embed="rId5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79249642-F67E-9002-A067-5667C35C2A28}"/>
              </a:ext>
            </a:extLst>
          </p:cNvPr>
          <p:cNvSpPr/>
          <p:nvPr/>
        </p:nvSpPr>
        <p:spPr>
          <a:xfrm rot="12273535">
            <a:off x="9092719" y="1647038"/>
            <a:ext cx="172991" cy="83725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4C92CBB-9B15-E249-EA0C-AC70986C2A9C}"/>
              </a:ext>
            </a:extLst>
          </p:cNvPr>
          <p:cNvSpPr/>
          <p:nvPr/>
        </p:nvSpPr>
        <p:spPr>
          <a:xfrm rot="6916119">
            <a:off x="10023850" y="2835653"/>
            <a:ext cx="172991" cy="83725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6C83B4-84DC-C242-91AA-3EC8047B8E86}"/>
                  </a:ext>
                </a:extLst>
              </p:cNvPr>
              <p:cNvSpPr txBox="1"/>
              <p:nvPr/>
            </p:nvSpPr>
            <p:spPr>
              <a:xfrm>
                <a:off x="8542711" y="1820176"/>
                <a:ext cx="5338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6C83B4-84DC-C242-91AA-3EC8047B8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711" y="1820176"/>
                <a:ext cx="533800" cy="276999"/>
              </a:xfrm>
              <a:prstGeom prst="rect">
                <a:avLst/>
              </a:prstGeom>
              <a:blipFill>
                <a:blip r:embed="rId6"/>
                <a:stretch>
                  <a:fillRect l="-1136" r="-1022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950283-7734-D2CE-6F17-3AA23D46F551}"/>
                  </a:ext>
                </a:extLst>
              </p:cNvPr>
              <p:cNvSpPr txBox="1"/>
              <p:nvPr/>
            </p:nvSpPr>
            <p:spPr>
              <a:xfrm>
                <a:off x="9687352" y="3327089"/>
                <a:ext cx="5338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~2.1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950283-7734-D2CE-6F17-3AA23D46F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352" y="3327089"/>
                <a:ext cx="533800" cy="276999"/>
              </a:xfrm>
              <a:prstGeom prst="rect">
                <a:avLst/>
              </a:prstGeom>
              <a:blipFill>
                <a:blip r:embed="rId7"/>
                <a:stretch>
                  <a:fillRect l="-1136" r="-1022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644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5" grpId="0"/>
      <p:bldP spid="6" grpId="0"/>
      <p:bldP spid="8" grpId="0" animBg="1"/>
      <p:bldP spid="9" grpId="0" animBg="1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6F3DB-8E66-DE73-3C21-A6398FB8F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Обчислення </a:t>
            </a:r>
            <a:r>
              <a:rPr lang="uk-UA" dirty="0"/>
              <a:t>мип</a:t>
            </a:r>
            <a:r>
              <a:rPr lang="en-US" dirty="0">
                <a:latin typeface="YouTube Sans"/>
              </a:rPr>
              <a:t>-</a:t>
            </a:r>
            <a:r>
              <a:rPr lang="uk-UA" dirty="0">
                <a:latin typeface="YouTube Sans"/>
              </a:rPr>
              <a:t>рівня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1F79A-152C-8D2B-9E32-F37F15780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5613285" cy="4351337"/>
          </a:xfrm>
        </p:spPr>
        <p:txBody>
          <a:bodyPr/>
          <a:lstStyle/>
          <a:p>
            <a:r>
              <a:rPr lang="uk-UA" dirty="0"/>
              <a:t>Ви бачите що алгоритм не зовсім точний коли орієнтація текселів інша як пікселів</a:t>
            </a:r>
            <a:endParaRPr lang="en-US" dirty="0"/>
          </a:p>
          <a:p>
            <a:pPr lvl="1"/>
            <a:r>
              <a:rPr lang="uk-UA" dirty="0"/>
              <a:t>Ми включаємо розмір текселів які не знаходяться в повністю у пікселів</a:t>
            </a:r>
            <a:endParaRPr lang="en-US" dirty="0"/>
          </a:p>
          <a:p>
            <a:r>
              <a:rPr lang="uk-UA" dirty="0"/>
              <a:t>Ця проблема погіршується коли текселі не проєктуються до квадратів після перспективної проєкції</a:t>
            </a:r>
            <a:endParaRPr lang="en-US" dirty="0"/>
          </a:p>
          <a:p>
            <a:r>
              <a:rPr lang="uk-UA" dirty="0"/>
              <a:t>Навіть з тими проблемами, мип</a:t>
            </a:r>
            <a:r>
              <a:rPr lang="en-US" dirty="0"/>
              <a:t>-</a:t>
            </a:r>
            <a:r>
              <a:rPr lang="uk-UA" dirty="0"/>
              <a:t>фільтрація надто краща як білінійна інтерполяція, та швидше здійснюється коли текстура далеко від камери</a:t>
            </a:r>
          </a:p>
          <a:p>
            <a:pPr lvl="1"/>
            <a:r>
              <a:rPr lang="uk-UA" dirty="0"/>
              <a:t>У графіці, ми часто наближуємося до результату, а не обчислюємо його точно на 100%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DBB3BA7-A075-8BE1-904E-792D635C4DFC}"/>
              </a:ext>
            </a:extLst>
          </p:cNvPr>
          <p:cNvSpPr/>
          <p:nvPr/>
        </p:nvSpPr>
        <p:spPr>
          <a:xfrm rot="1531088">
            <a:off x="7520061" y="1154899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E493378-64DB-2716-524D-6ED915A5A493}"/>
              </a:ext>
            </a:extLst>
          </p:cNvPr>
          <p:cNvSpPr/>
          <p:nvPr/>
        </p:nvSpPr>
        <p:spPr>
          <a:xfrm rot="1531088">
            <a:off x="7633207" y="1503513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412685-0051-E529-A7E4-1129A1C3A78E}"/>
              </a:ext>
            </a:extLst>
          </p:cNvPr>
          <p:cNvSpPr/>
          <p:nvPr/>
        </p:nvSpPr>
        <p:spPr>
          <a:xfrm rot="1531088">
            <a:off x="7856228" y="1313438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3ED007A-35AD-D47D-D069-F57506AE5F2F}"/>
              </a:ext>
            </a:extLst>
          </p:cNvPr>
          <p:cNvSpPr/>
          <p:nvPr/>
        </p:nvSpPr>
        <p:spPr>
          <a:xfrm rot="1531088">
            <a:off x="7969374" y="1662052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D43C406-EDF9-96BE-BFD1-A8C66C52DAFD}"/>
              </a:ext>
            </a:extLst>
          </p:cNvPr>
          <p:cNvSpPr/>
          <p:nvPr/>
        </p:nvSpPr>
        <p:spPr>
          <a:xfrm rot="1531088">
            <a:off x="8186259" y="1471033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8EBFD7-6C4C-FA99-4329-DC7F02B24CF9}"/>
              </a:ext>
            </a:extLst>
          </p:cNvPr>
          <p:cNvSpPr/>
          <p:nvPr/>
        </p:nvSpPr>
        <p:spPr>
          <a:xfrm rot="1531088">
            <a:off x="8299405" y="1819647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B7670AA-6EF5-45C9-F46A-2CCA9F5558A2}"/>
              </a:ext>
            </a:extLst>
          </p:cNvPr>
          <p:cNvSpPr/>
          <p:nvPr/>
        </p:nvSpPr>
        <p:spPr>
          <a:xfrm rot="1531088">
            <a:off x="8522426" y="1629572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4C316FF-8FF5-6DA0-232B-DD9577CE7ED4}"/>
              </a:ext>
            </a:extLst>
          </p:cNvPr>
          <p:cNvSpPr/>
          <p:nvPr/>
        </p:nvSpPr>
        <p:spPr>
          <a:xfrm rot="1531088">
            <a:off x="8635572" y="1978186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19E12B2-7547-290A-4B10-DDD933DEAE76}"/>
              </a:ext>
            </a:extLst>
          </p:cNvPr>
          <p:cNvSpPr/>
          <p:nvPr/>
        </p:nvSpPr>
        <p:spPr>
          <a:xfrm rot="1531088">
            <a:off x="7168550" y="1890470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53E51CF-7A3E-9DB4-F41F-28CE9DAFEF4A}"/>
              </a:ext>
            </a:extLst>
          </p:cNvPr>
          <p:cNvSpPr/>
          <p:nvPr/>
        </p:nvSpPr>
        <p:spPr>
          <a:xfrm rot="1531088">
            <a:off x="7281696" y="2239084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C902944-DBD3-482E-FB1B-4B2CABC18256}"/>
              </a:ext>
            </a:extLst>
          </p:cNvPr>
          <p:cNvSpPr/>
          <p:nvPr/>
        </p:nvSpPr>
        <p:spPr>
          <a:xfrm rot="1531088">
            <a:off x="7504717" y="2049009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70FB57C-4CEB-E4E3-5E55-C290537C42E5}"/>
              </a:ext>
            </a:extLst>
          </p:cNvPr>
          <p:cNvSpPr/>
          <p:nvPr/>
        </p:nvSpPr>
        <p:spPr>
          <a:xfrm rot="1531088">
            <a:off x="7617863" y="2397623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45ED6BB-CBE1-517A-2F90-841F12C31412}"/>
              </a:ext>
            </a:extLst>
          </p:cNvPr>
          <p:cNvSpPr/>
          <p:nvPr/>
        </p:nvSpPr>
        <p:spPr>
          <a:xfrm rot="1531088">
            <a:off x="7834748" y="2206604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1C37FD2-07E1-8FE6-F7D4-4C9CE589B6E7}"/>
              </a:ext>
            </a:extLst>
          </p:cNvPr>
          <p:cNvSpPr/>
          <p:nvPr/>
        </p:nvSpPr>
        <p:spPr>
          <a:xfrm rot="1531088">
            <a:off x="7947894" y="2555218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1FC8108-DE94-9EDC-E41C-573182327E00}"/>
              </a:ext>
            </a:extLst>
          </p:cNvPr>
          <p:cNvSpPr/>
          <p:nvPr/>
        </p:nvSpPr>
        <p:spPr>
          <a:xfrm rot="1531088">
            <a:off x="8170915" y="2365143"/>
            <a:ext cx="365760" cy="82296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012DF16-FF13-0F2C-AE67-5C79FC5D6F6A}"/>
              </a:ext>
            </a:extLst>
          </p:cNvPr>
          <p:cNvSpPr/>
          <p:nvPr/>
        </p:nvSpPr>
        <p:spPr>
          <a:xfrm rot="1531088">
            <a:off x="8284061" y="2713757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FCC8813-C565-0389-A566-DF22064ACF2F}"/>
              </a:ext>
            </a:extLst>
          </p:cNvPr>
          <p:cNvSpPr/>
          <p:nvPr/>
        </p:nvSpPr>
        <p:spPr>
          <a:xfrm>
            <a:off x="7259423" y="2174904"/>
            <a:ext cx="731520" cy="731520"/>
          </a:xfrm>
          <a:prstGeom prst="rect">
            <a:avLst/>
          </a:prstGeom>
          <a:solidFill>
            <a:srgbClr val="FFC000">
              <a:alpha val="3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B5CF8CC-4F0D-3ED1-55B9-F02177906669}"/>
              </a:ext>
            </a:extLst>
          </p:cNvPr>
          <p:cNvSpPr/>
          <p:nvPr/>
        </p:nvSpPr>
        <p:spPr>
          <a:xfrm>
            <a:off x="7555449" y="2473478"/>
            <a:ext cx="139468" cy="12573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2A04AF6-46AD-570D-4B13-A5F68C8F7CCF}"/>
              </a:ext>
            </a:extLst>
          </p:cNvPr>
          <p:cNvSpPr/>
          <p:nvPr/>
        </p:nvSpPr>
        <p:spPr>
          <a:xfrm>
            <a:off x="7990943" y="2174904"/>
            <a:ext cx="731520" cy="731520"/>
          </a:xfrm>
          <a:prstGeom prst="rect">
            <a:avLst/>
          </a:prstGeom>
          <a:solidFill>
            <a:srgbClr val="FFC000">
              <a:alpha val="3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7D5B27E-F147-5CC4-1ADC-E98A729ADFAF}"/>
              </a:ext>
            </a:extLst>
          </p:cNvPr>
          <p:cNvSpPr/>
          <p:nvPr/>
        </p:nvSpPr>
        <p:spPr>
          <a:xfrm>
            <a:off x="8286969" y="2473478"/>
            <a:ext cx="139468" cy="12573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96E8476-A5CC-7FE4-6DE1-5FBEA6F21837}"/>
              </a:ext>
            </a:extLst>
          </p:cNvPr>
          <p:cNvSpPr/>
          <p:nvPr/>
        </p:nvSpPr>
        <p:spPr>
          <a:xfrm>
            <a:off x="7259423" y="1443384"/>
            <a:ext cx="731520" cy="731520"/>
          </a:xfrm>
          <a:prstGeom prst="rect">
            <a:avLst/>
          </a:prstGeom>
          <a:solidFill>
            <a:srgbClr val="FFC000">
              <a:alpha val="3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6434F8B-FE83-422C-8251-B3F00003C4C0}"/>
              </a:ext>
            </a:extLst>
          </p:cNvPr>
          <p:cNvSpPr/>
          <p:nvPr/>
        </p:nvSpPr>
        <p:spPr>
          <a:xfrm>
            <a:off x="7555449" y="1741958"/>
            <a:ext cx="139468" cy="12573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DCD154B-D266-1AA2-AA69-EBEFC0ABAD5A}"/>
              </a:ext>
            </a:extLst>
          </p:cNvPr>
          <p:cNvSpPr/>
          <p:nvPr/>
        </p:nvSpPr>
        <p:spPr>
          <a:xfrm>
            <a:off x="7990943" y="1443384"/>
            <a:ext cx="731520" cy="731520"/>
          </a:xfrm>
          <a:prstGeom prst="rect">
            <a:avLst/>
          </a:prstGeom>
          <a:solidFill>
            <a:srgbClr val="FFC000">
              <a:alpha val="3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9E55CAD-26D4-4170-6270-6F0F8FC5587E}"/>
              </a:ext>
            </a:extLst>
          </p:cNvPr>
          <p:cNvSpPr/>
          <p:nvPr/>
        </p:nvSpPr>
        <p:spPr>
          <a:xfrm>
            <a:off x="8286969" y="1741958"/>
            <a:ext cx="139468" cy="12573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32515A5-82F3-867C-2D90-D61201F970AE}"/>
              </a:ext>
            </a:extLst>
          </p:cNvPr>
          <p:cNvSpPr/>
          <p:nvPr/>
        </p:nvSpPr>
        <p:spPr>
          <a:xfrm>
            <a:off x="9562858" y="1787861"/>
            <a:ext cx="2316480" cy="769620"/>
          </a:xfrm>
          <a:custGeom>
            <a:avLst/>
            <a:gdLst>
              <a:gd name="connsiteX0" fmla="*/ 571500 w 2316480"/>
              <a:gd name="connsiteY0" fmla="*/ 0 h 769620"/>
              <a:gd name="connsiteX1" fmla="*/ 1310640 w 2316480"/>
              <a:gd name="connsiteY1" fmla="*/ 0 h 769620"/>
              <a:gd name="connsiteX2" fmla="*/ 2316480 w 2316480"/>
              <a:gd name="connsiteY2" fmla="*/ 769620 h 769620"/>
              <a:gd name="connsiteX3" fmla="*/ 0 w 2316480"/>
              <a:gd name="connsiteY3" fmla="*/ 762000 h 769620"/>
              <a:gd name="connsiteX4" fmla="*/ 571500 w 2316480"/>
              <a:gd name="connsiteY4" fmla="*/ 0 h 76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6480" h="769620">
                <a:moveTo>
                  <a:pt x="571500" y="0"/>
                </a:moveTo>
                <a:lnTo>
                  <a:pt x="1310640" y="0"/>
                </a:lnTo>
                <a:lnTo>
                  <a:pt x="2316480" y="769620"/>
                </a:lnTo>
                <a:lnTo>
                  <a:pt x="0" y="762000"/>
                </a:lnTo>
                <a:lnTo>
                  <a:pt x="571500" y="0"/>
                </a:lnTo>
                <a:close/>
              </a:path>
            </a:pathLst>
          </a:custGeom>
          <a:solidFill>
            <a:srgbClr val="92D050">
              <a:alpha val="30196"/>
            </a:srgb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C382A08-7B2F-606C-20F5-7558FD2760A1}"/>
              </a:ext>
            </a:extLst>
          </p:cNvPr>
          <p:cNvCxnSpPr>
            <a:cxnSpLocks/>
          </p:cNvCxnSpPr>
          <p:nvPr/>
        </p:nvCxnSpPr>
        <p:spPr>
          <a:xfrm>
            <a:off x="9898138" y="2107901"/>
            <a:ext cx="1424940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6426DAD-C3DB-6775-CFFF-BC6C3A745810}"/>
              </a:ext>
            </a:extLst>
          </p:cNvPr>
          <p:cNvCxnSpPr>
            <a:cxnSpLocks/>
          </p:cNvCxnSpPr>
          <p:nvPr/>
        </p:nvCxnSpPr>
        <p:spPr>
          <a:xfrm flipV="1">
            <a:off x="10081086" y="1787861"/>
            <a:ext cx="251392" cy="76962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FD4FCB8-CD69-6721-0BE1-38EC7CD3A06B}"/>
              </a:ext>
            </a:extLst>
          </p:cNvPr>
          <p:cNvCxnSpPr>
            <a:cxnSpLocks/>
          </p:cNvCxnSpPr>
          <p:nvPr/>
        </p:nvCxnSpPr>
        <p:spPr>
          <a:xfrm flipH="1" flipV="1">
            <a:off x="10702082" y="1787861"/>
            <a:ext cx="523774" cy="76962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B7DDFAA-5F97-6C59-FA13-479D28CC721F}"/>
              </a:ext>
            </a:extLst>
          </p:cNvPr>
          <p:cNvCxnSpPr>
            <a:cxnSpLocks/>
          </p:cNvCxnSpPr>
          <p:nvPr/>
        </p:nvCxnSpPr>
        <p:spPr>
          <a:xfrm flipH="1" flipV="1">
            <a:off x="10548247" y="1787861"/>
            <a:ext cx="697" cy="76962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78DB6F35-1E2C-B2F0-6E3D-3FF9747125CB}"/>
              </a:ext>
            </a:extLst>
          </p:cNvPr>
          <p:cNvSpPr/>
          <p:nvPr/>
        </p:nvSpPr>
        <p:spPr>
          <a:xfrm rot="1531088">
            <a:off x="10722362" y="2273204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CC924D46-A4E7-AE7B-3853-5EFAAB542E6E}"/>
              </a:ext>
            </a:extLst>
          </p:cNvPr>
          <p:cNvSpPr/>
          <p:nvPr/>
        </p:nvSpPr>
        <p:spPr>
          <a:xfrm rot="1531088">
            <a:off x="11237980" y="2265281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F42F8D8-AEA9-A23B-FBC1-C19035713AC0}"/>
              </a:ext>
            </a:extLst>
          </p:cNvPr>
          <p:cNvSpPr/>
          <p:nvPr/>
        </p:nvSpPr>
        <p:spPr>
          <a:xfrm rot="1531088">
            <a:off x="10858127" y="1881281"/>
            <a:ext cx="116863" cy="79928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6487708-2430-3BBB-D52F-8F5967B18ED0}"/>
              </a:ext>
            </a:extLst>
          </p:cNvPr>
          <p:cNvSpPr/>
          <p:nvPr/>
        </p:nvSpPr>
        <p:spPr>
          <a:xfrm rot="2796345">
            <a:off x="10617287" y="1890501"/>
            <a:ext cx="116863" cy="79928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C461B48-67BC-774E-829D-FC8EE67786C2}"/>
              </a:ext>
            </a:extLst>
          </p:cNvPr>
          <p:cNvSpPr/>
          <p:nvPr/>
        </p:nvSpPr>
        <p:spPr>
          <a:xfrm rot="5400000">
            <a:off x="10365328" y="1893025"/>
            <a:ext cx="116863" cy="79928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82F2DD-E259-ABA8-8EDA-ACA86D4F9CE3}"/>
              </a:ext>
            </a:extLst>
          </p:cNvPr>
          <p:cNvSpPr/>
          <p:nvPr/>
        </p:nvSpPr>
        <p:spPr>
          <a:xfrm rot="6921575">
            <a:off x="10107113" y="1884087"/>
            <a:ext cx="116863" cy="79928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9ED190C9-569E-5EEF-2179-5E7B3D660943}"/>
              </a:ext>
            </a:extLst>
          </p:cNvPr>
          <p:cNvSpPr/>
          <p:nvPr/>
        </p:nvSpPr>
        <p:spPr>
          <a:xfrm rot="1531088">
            <a:off x="10280614" y="2273203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31354091-98C6-B96B-ED60-0A0236424CA9}"/>
              </a:ext>
            </a:extLst>
          </p:cNvPr>
          <p:cNvSpPr/>
          <p:nvPr/>
        </p:nvSpPr>
        <p:spPr>
          <a:xfrm rot="1531088">
            <a:off x="9879077" y="2273203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A7C4058-6641-642D-3DD9-947066F3D250}"/>
              </a:ext>
            </a:extLst>
          </p:cNvPr>
          <p:cNvSpPr/>
          <p:nvPr/>
        </p:nvSpPr>
        <p:spPr>
          <a:xfrm>
            <a:off x="6996172" y="2052952"/>
            <a:ext cx="258679" cy="667753"/>
          </a:xfrm>
          <a:custGeom>
            <a:avLst/>
            <a:gdLst>
              <a:gd name="connsiteX0" fmla="*/ 252663 w 258679"/>
              <a:gd name="connsiteY0" fmla="*/ 0 h 667753"/>
              <a:gd name="connsiteX1" fmla="*/ 258679 w 258679"/>
              <a:gd name="connsiteY1" fmla="*/ 667753 h 667753"/>
              <a:gd name="connsiteX2" fmla="*/ 0 w 258679"/>
              <a:gd name="connsiteY2" fmla="*/ 541421 h 667753"/>
              <a:gd name="connsiteX3" fmla="*/ 252663 w 258679"/>
              <a:gd name="connsiteY3" fmla="*/ 0 h 667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679" h="667753">
                <a:moveTo>
                  <a:pt x="252663" y="0"/>
                </a:moveTo>
                <a:cubicBezTo>
                  <a:pt x="254668" y="222584"/>
                  <a:pt x="256674" y="445169"/>
                  <a:pt x="258679" y="667753"/>
                </a:cubicBezTo>
                <a:lnTo>
                  <a:pt x="0" y="541421"/>
                </a:lnTo>
                <a:lnTo>
                  <a:pt x="252663" y="0"/>
                </a:lnTo>
                <a:close/>
              </a:path>
            </a:pathLst>
          </a:custGeom>
          <a:solidFill>
            <a:srgbClr val="C00000">
              <a:alpha val="30196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416B624-D7D4-069C-3384-CA436CF18CCB}"/>
              </a:ext>
            </a:extLst>
          </p:cNvPr>
          <p:cNvSpPr/>
          <p:nvPr/>
        </p:nvSpPr>
        <p:spPr>
          <a:xfrm>
            <a:off x="7687988" y="2901178"/>
            <a:ext cx="794084" cy="324853"/>
          </a:xfrm>
          <a:custGeom>
            <a:avLst/>
            <a:gdLst>
              <a:gd name="connsiteX0" fmla="*/ 794084 w 794084"/>
              <a:gd name="connsiteY0" fmla="*/ 0 h 324853"/>
              <a:gd name="connsiteX1" fmla="*/ 0 w 794084"/>
              <a:gd name="connsiteY1" fmla="*/ 6016 h 324853"/>
              <a:gd name="connsiteX2" fmla="*/ 649705 w 794084"/>
              <a:gd name="connsiteY2" fmla="*/ 324853 h 324853"/>
              <a:gd name="connsiteX3" fmla="*/ 794084 w 794084"/>
              <a:gd name="connsiteY3" fmla="*/ 0 h 32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4084" h="324853">
                <a:moveTo>
                  <a:pt x="794084" y="0"/>
                </a:moveTo>
                <a:lnTo>
                  <a:pt x="0" y="6016"/>
                </a:lnTo>
                <a:lnTo>
                  <a:pt x="649705" y="324853"/>
                </a:lnTo>
                <a:lnTo>
                  <a:pt x="794084" y="0"/>
                </a:lnTo>
                <a:close/>
              </a:path>
            </a:pathLst>
          </a:custGeom>
          <a:solidFill>
            <a:srgbClr val="C00000">
              <a:alpha val="30196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8A94F5C-669B-A3EB-49CB-7BBD2458CF13}"/>
              </a:ext>
            </a:extLst>
          </p:cNvPr>
          <p:cNvSpPr/>
          <p:nvPr/>
        </p:nvSpPr>
        <p:spPr>
          <a:xfrm>
            <a:off x="7555640" y="1102457"/>
            <a:ext cx="854243" cy="342900"/>
          </a:xfrm>
          <a:custGeom>
            <a:avLst/>
            <a:gdLst>
              <a:gd name="connsiteX0" fmla="*/ 0 w 854243"/>
              <a:gd name="connsiteY0" fmla="*/ 336885 h 342900"/>
              <a:gd name="connsiteX1" fmla="*/ 854243 w 854243"/>
              <a:gd name="connsiteY1" fmla="*/ 342900 h 342900"/>
              <a:gd name="connsiteX2" fmla="*/ 150395 w 854243"/>
              <a:gd name="connsiteY2" fmla="*/ 0 h 342900"/>
              <a:gd name="connsiteX3" fmla="*/ 0 w 854243"/>
              <a:gd name="connsiteY3" fmla="*/ 336885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4243" h="342900">
                <a:moveTo>
                  <a:pt x="0" y="336885"/>
                </a:moveTo>
                <a:lnTo>
                  <a:pt x="854243" y="342900"/>
                </a:lnTo>
                <a:lnTo>
                  <a:pt x="150395" y="0"/>
                </a:lnTo>
                <a:lnTo>
                  <a:pt x="0" y="336885"/>
                </a:lnTo>
                <a:close/>
              </a:path>
            </a:pathLst>
          </a:custGeom>
          <a:solidFill>
            <a:srgbClr val="C00000">
              <a:alpha val="30196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EB15FC9-6173-F506-910E-4C95DC990BAB}"/>
              </a:ext>
            </a:extLst>
          </p:cNvPr>
          <p:cNvSpPr/>
          <p:nvPr/>
        </p:nvSpPr>
        <p:spPr>
          <a:xfrm>
            <a:off x="8716688" y="1589736"/>
            <a:ext cx="336884" cy="848227"/>
          </a:xfrm>
          <a:custGeom>
            <a:avLst/>
            <a:gdLst>
              <a:gd name="connsiteX0" fmla="*/ 0 w 336884"/>
              <a:gd name="connsiteY0" fmla="*/ 0 h 848227"/>
              <a:gd name="connsiteX1" fmla="*/ 6016 w 336884"/>
              <a:gd name="connsiteY1" fmla="*/ 848227 h 848227"/>
              <a:gd name="connsiteX2" fmla="*/ 336884 w 336884"/>
              <a:gd name="connsiteY2" fmla="*/ 150395 h 848227"/>
              <a:gd name="connsiteX3" fmla="*/ 0 w 336884"/>
              <a:gd name="connsiteY3" fmla="*/ 0 h 84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884" h="848227">
                <a:moveTo>
                  <a:pt x="0" y="0"/>
                </a:moveTo>
                <a:cubicBezTo>
                  <a:pt x="2005" y="282742"/>
                  <a:pt x="4011" y="565485"/>
                  <a:pt x="6016" y="848227"/>
                </a:cubicBezTo>
                <a:lnTo>
                  <a:pt x="336884" y="150395"/>
                </a:lnTo>
                <a:lnTo>
                  <a:pt x="0" y="0"/>
                </a:lnTo>
                <a:close/>
              </a:path>
            </a:pathLst>
          </a:custGeom>
          <a:solidFill>
            <a:srgbClr val="C00000">
              <a:alpha val="30196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FED9AA-AA3C-F09C-CE6E-859AF5B0E8E2}"/>
              </a:ext>
            </a:extLst>
          </p:cNvPr>
          <p:cNvSpPr/>
          <p:nvPr/>
        </p:nvSpPr>
        <p:spPr>
          <a:xfrm>
            <a:off x="9930002" y="2174904"/>
            <a:ext cx="731520" cy="731520"/>
          </a:xfrm>
          <a:prstGeom prst="rect">
            <a:avLst/>
          </a:prstGeom>
          <a:solidFill>
            <a:srgbClr val="FFC000">
              <a:alpha val="3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84DDCC-BF42-797C-4977-1A49985BD200}"/>
              </a:ext>
            </a:extLst>
          </p:cNvPr>
          <p:cNvSpPr/>
          <p:nvPr/>
        </p:nvSpPr>
        <p:spPr>
          <a:xfrm>
            <a:off x="10226028" y="2473478"/>
            <a:ext cx="139468" cy="12573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97E02E-6342-651F-E9C2-2DA7C3E01A95}"/>
              </a:ext>
            </a:extLst>
          </p:cNvPr>
          <p:cNvSpPr/>
          <p:nvPr/>
        </p:nvSpPr>
        <p:spPr>
          <a:xfrm>
            <a:off x="10661522" y="2174904"/>
            <a:ext cx="731520" cy="731520"/>
          </a:xfrm>
          <a:prstGeom prst="rect">
            <a:avLst/>
          </a:prstGeom>
          <a:solidFill>
            <a:srgbClr val="FFC000">
              <a:alpha val="3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1A0D7E-7417-7BFA-AF0E-78042AFF8A61}"/>
              </a:ext>
            </a:extLst>
          </p:cNvPr>
          <p:cNvSpPr/>
          <p:nvPr/>
        </p:nvSpPr>
        <p:spPr>
          <a:xfrm>
            <a:off x="10957548" y="2473478"/>
            <a:ext cx="139468" cy="12573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81CD34-5C80-7199-4C56-DEFB620F3C94}"/>
              </a:ext>
            </a:extLst>
          </p:cNvPr>
          <p:cNvSpPr/>
          <p:nvPr/>
        </p:nvSpPr>
        <p:spPr>
          <a:xfrm>
            <a:off x="9930002" y="1443384"/>
            <a:ext cx="731520" cy="731520"/>
          </a:xfrm>
          <a:prstGeom prst="rect">
            <a:avLst/>
          </a:prstGeom>
          <a:solidFill>
            <a:srgbClr val="FFC000">
              <a:alpha val="3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44B0FF-CC23-4772-11A0-B3F6691F8A42}"/>
              </a:ext>
            </a:extLst>
          </p:cNvPr>
          <p:cNvSpPr/>
          <p:nvPr/>
        </p:nvSpPr>
        <p:spPr>
          <a:xfrm>
            <a:off x="10226028" y="1741958"/>
            <a:ext cx="139468" cy="12573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145ECA-4509-FF07-2142-667763725154}"/>
              </a:ext>
            </a:extLst>
          </p:cNvPr>
          <p:cNvSpPr/>
          <p:nvPr/>
        </p:nvSpPr>
        <p:spPr>
          <a:xfrm>
            <a:off x="10661522" y="1443384"/>
            <a:ext cx="731520" cy="731520"/>
          </a:xfrm>
          <a:prstGeom prst="rect">
            <a:avLst/>
          </a:prstGeom>
          <a:solidFill>
            <a:srgbClr val="FFC000">
              <a:alpha val="3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050F132-C6D0-86C5-FD74-C3F455A55A4D}"/>
              </a:ext>
            </a:extLst>
          </p:cNvPr>
          <p:cNvSpPr/>
          <p:nvPr/>
        </p:nvSpPr>
        <p:spPr>
          <a:xfrm>
            <a:off x="10957548" y="1741958"/>
            <a:ext cx="139468" cy="12573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4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7C92-D482-2F04-AA69-CF610785B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Білінійна Інтерполяція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2B539-ABFE-76C6-6C6B-0DF47F562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4752302" cy="4418576"/>
          </a:xfrm>
        </p:spPr>
        <p:txBody>
          <a:bodyPr>
            <a:normAutofit/>
          </a:bodyPr>
          <a:lstStyle/>
          <a:p>
            <a:r>
              <a:rPr lang="uk-UA" dirty="0"/>
              <a:t>У теперішній програмі, наш образ має аліасинг у текстурах</a:t>
            </a:r>
          </a:p>
          <a:p>
            <a:r>
              <a:rPr lang="uk-UA" dirty="0"/>
              <a:t>Білінійна інтерполяція допомагає зі аліасингом, але ця метода проста, і для неї важко виправити аліасинг для текстур, які далеко від камери</a:t>
            </a:r>
          </a:p>
          <a:p>
            <a:r>
              <a:rPr lang="uk-UA" dirty="0"/>
              <a:t>Цей аліасинг твориться, бо один піксель містить багато текселів у собі, але ми не обчислюємо середній колір усіх тих текселів</a:t>
            </a:r>
            <a:endParaRPr lang="en-US" dirty="0"/>
          </a:p>
        </p:txBody>
      </p:sp>
      <p:pic>
        <p:nvPicPr>
          <p:cNvPr id="7" name="Picture 6" descr="A black and white checkered floor&#10;&#10;Description automatically generated">
            <a:extLst>
              <a:ext uri="{FF2B5EF4-FFF2-40B4-BE49-F238E27FC236}">
                <a16:creationId xmlns:a16="http://schemas.microsoft.com/office/drawing/2014/main" id="{869CD4CA-9774-91C0-466B-476AE56AF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545" y="298254"/>
            <a:ext cx="4258035" cy="34759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B9FA1D-B419-BF67-D8D0-139B59C57B6C}"/>
              </a:ext>
            </a:extLst>
          </p:cNvPr>
          <p:cNvSpPr/>
          <p:nvPr/>
        </p:nvSpPr>
        <p:spPr>
          <a:xfrm>
            <a:off x="6971533" y="1417627"/>
            <a:ext cx="1423764" cy="4541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692EF4-F2BC-94C3-E2D2-97A6C7957907}"/>
              </a:ext>
            </a:extLst>
          </p:cNvPr>
          <p:cNvSpPr/>
          <p:nvPr/>
        </p:nvSpPr>
        <p:spPr>
          <a:xfrm>
            <a:off x="8547697" y="1582095"/>
            <a:ext cx="1423764" cy="4541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090F0B-6064-ECFF-4283-17198A370309}"/>
              </a:ext>
            </a:extLst>
          </p:cNvPr>
          <p:cNvSpPr/>
          <p:nvPr/>
        </p:nvSpPr>
        <p:spPr>
          <a:xfrm>
            <a:off x="7161544" y="1280149"/>
            <a:ext cx="4258036" cy="7560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EB17F4-3366-DFA8-EDF1-448F84460450}"/>
              </a:ext>
            </a:extLst>
          </p:cNvPr>
          <p:cNvSpPr/>
          <p:nvPr/>
        </p:nvSpPr>
        <p:spPr>
          <a:xfrm>
            <a:off x="10123861" y="1431122"/>
            <a:ext cx="1423764" cy="4541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468E579-7702-5620-7E6B-DA54BEC91272}"/>
              </a:ext>
            </a:extLst>
          </p:cNvPr>
          <p:cNvSpPr/>
          <p:nvPr/>
        </p:nvSpPr>
        <p:spPr>
          <a:xfrm>
            <a:off x="7039086" y="4107522"/>
            <a:ext cx="362078" cy="365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D87CB00-5AE7-975C-88D3-9D7925D7DE3A}"/>
              </a:ext>
            </a:extLst>
          </p:cNvPr>
          <p:cNvSpPr/>
          <p:nvPr/>
        </p:nvSpPr>
        <p:spPr>
          <a:xfrm>
            <a:off x="7169833" y="4240110"/>
            <a:ext cx="100584" cy="1005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D1B8D2-9346-BA03-8CC7-77CE9D9C3135}"/>
              </a:ext>
            </a:extLst>
          </p:cNvPr>
          <p:cNvSpPr/>
          <p:nvPr/>
        </p:nvSpPr>
        <p:spPr>
          <a:xfrm>
            <a:off x="7393038" y="4107522"/>
            <a:ext cx="362078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7821D6-D28E-4D66-F881-FEFA42806291}"/>
              </a:ext>
            </a:extLst>
          </p:cNvPr>
          <p:cNvSpPr/>
          <p:nvPr/>
        </p:nvSpPr>
        <p:spPr>
          <a:xfrm>
            <a:off x="7523785" y="4240110"/>
            <a:ext cx="100584" cy="1005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5E91239-A9D1-C90B-EBAA-F324D347CAE1}"/>
              </a:ext>
            </a:extLst>
          </p:cNvPr>
          <p:cNvSpPr/>
          <p:nvPr/>
        </p:nvSpPr>
        <p:spPr>
          <a:xfrm>
            <a:off x="7755116" y="4107522"/>
            <a:ext cx="362078" cy="365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1A6B619-9998-7255-8B4B-45A6D72C9C31}"/>
              </a:ext>
            </a:extLst>
          </p:cNvPr>
          <p:cNvSpPr/>
          <p:nvPr/>
        </p:nvSpPr>
        <p:spPr>
          <a:xfrm>
            <a:off x="7885863" y="4240110"/>
            <a:ext cx="100584" cy="1005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F8D08C-D008-0CB7-9201-727D511BC036}"/>
              </a:ext>
            </a:extLst>
          </p:cNvPr>
          <p:cNvSpPr/>
          <p:nvPr/>
        </p:nvSpPr>
        <p:spPr>
          <a:xfrm>
            <a:off x="8111569" y="4107522"/>
            <a:ext cx="362078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D5522E6-AE2A-AF48-B8F6-FAD4DBF58B0F}"/>
              </a:ext>
            </a:extLst>
          </p:cNvPr>
          <p:cNvSpPr/>
          <p:nvPr/>
        </p:nvSpPr>
        <p:spPr>
          <a:xfrm>
            <a:off x="8242316" y="4240110"/>
            <a:ext cx="100584" cy="1005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F099031-5CB1-5DB7-DE04-7DA34B44FB5F}"/>
              </a:ext>
            </a:extLst>
          </p:cNvPr>
          <p:cNvSpPr/>
          <p:nvPr/>
        </p:nvSpPr>
        <p:spPr>
          <a:xfrm>
            <a:off x="8473647" y="4107522"/>
            <a:ext cx="362078" cy="365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7AD692D-97CB-9C71-5FCA-659FD1C1869B}"/>
              </a:ext>
            </a:extLst>
          </p:cNvPr>
          <p:cNvSpPr/>
          <p:nvPr/>
        </p:nvSpPr>
        <p:spPr>
          <a:xfrm>
            <a:off x="8604394" y="4240110"/>
            <a:ext cx="100584" cy="1005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403E63A-80FD-F3C0-15DD-DAD1F20D175B}"/>
              </a:ext>
            </a:extLst>
          </p:cNvPr>
          <p:cNvSpPr/>
          <p:nvPr/>
        </p:nvSpPr>
        <p:spPr>
          <a:xfrm>
            <a:off x="8827599" y="4107522"/>
            <a:ext cx="362078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916E778-083A-3B12-1361-000432A443F8}"/>
              </a:ext>
            </a:extLst>
          </p:cNvPr>
          <p:cNvSpPr/>
          <p:nvPr/>
        </p:nvSpPr>
        <p:spPr>
          <a:xfrm>
            <a:off x="8958346" y="4240110"/>
            <a:ext cx="100584" cy="1005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9C026F1-6B6C-FE48-5A22-C4356D9FF24F}"/>
              </a:ext>
            </a:extLst>
          </p:cNvPr>
          <p:cNvSpPr/>
          <p:nvPr/>
        </p:nvSpPr>
        <p:spPr>
          <a:xfrm>
            <a:off x="7030960" y="4473281"/>
            <a:ext cx="362078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E037BDC-592E-CC62-E1D0-99BC8278EE9C}"/>
              </a:ext>
            </a:extLst>
          </p:cNvPr>
          <p:cNvSpPr/>
          <p:nvPr/>
        </p:nvSpPr>
        <p:spPr>
          <a:xfrm>
            <a:off x="7161707" y="4605869"/>
            <a:ext cx="100584" cy="1005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55F35F-58AF-507F-ABA7-FA2EBABC6CED}"/>
              </a:ext>
            </a:extLst>
          </p:cNvPr>
          <p:cNvSpPr/>
          <p:nvPr/>
        </p:nvSpPr>
        <p:spPr>
          <a:xfrm>
            <a:off x="7393038" y="4473281"/>
            <a:ext cx="362078" cy="365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C8D4414-993A-ECB3-2981-079D3413C295}"/>
              </a:ext>
            </a:extLst>
          </p:cNvPr>
          <p:cNvSpPr/>
          <p:nvPr/>
        </p:nvSpPr>
        <p:spPr>
          <a:xfrm>
            <a:off x="7523785" y="4605869"/>
            <a:ext cx="100584" cy="1005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3B9F563-1051-C5A7-6471-A53BEF80777E}"/>
              </a:ext>
            </a:extLst>
          </p:cNvPr>
          <p:cNvSpPr/>
          <p:nvPr/>
        </p:nvSpPr>
        <p:spPr>
          <a:xfrm>
            <a:off x="7749491" y="4473281"/>
            <a:ext cx="362078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19B5A91-D4E7-208E-656A-ADE2746FD068}"/>
              </a:ext>
            </a:extLst>
          </p:cNvPr>
          <p:cNvSpPr/>
          <p:nvPr/>
        </p:nvSpPr>
        <p:spPr>
          <a:xfrm>
            <a:off x="7880238" y="4605869"/>
            <a:ext cx="100584" cy="1005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FFF2A7A-C97D-A941-AD31-3168F2ED3DB6}"/>
              </a:ext>
            </a:extLst>
          </p:cNvPr>
          <p:cNvSpPr/>
          <p:nvPr/>
        </p:nvSpPr>
        <p:spPr>
          <a:xfrm>
            <a:off x="8111569" y="4473281"/>
            <a:ext cx="362078" cy="365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4F3AA19-5F77-5EA2-362E-2F9D2F0F7C79}"/>
              </a:ext>
            </a:extLst>
          </p:cNvPr>
          <p:cNvSpPr/>
          <p:nvPr/>
        </p:nvSpPr>
        <p:spPr>
          <a:xfrm>
            <a:off x="8242316" y="4605869"/>
            <a:ext cx="100584" cy="1005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02D5B9F-06AC-F2B0-F21D-3FB1C3F61AE6}"/>
              </a:ext>
            </a:extLst>
          </p:cNvPr>
          <p:cNvSpPr/>
          <p:nvPr/>
        </p:nvSpPr>
        <p:spPr>
          <a:xfrm>
            <a:off x="8465521" y="4473281"/>
            <a:ext cx="362078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7942527-CB48-689A-63A5-55D89336FC57}"/>
              </a:ext>
            </a:extLst>
          </p:cNvPr>
          <p:cNvSpPr/>
          <p:nvPr/>
        </p:nvSpPr>
        <p:spPr>
          <a:xfrm>
            <a:off x="8596268" y="4605869"/>
            <a:ext cx="100584" cy="1005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EDC1588-87FF-5814-EB44-8ACB7AC5E10E}"/>
              </a:ext>
            </a:extLst>
          </p:cNvPr>
          <p:cNvSpPr/>
          <p:nvPr/>
        </p:nvSpPr>
        <p:spPr>
          <a:xfrm>
            <a:off x="8827599" y="4473281"/>
            <a:ext cx="362078" cy="365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D31F9EB-1584-C7B4-442C-615B6E10A139}"/>
              </a:ext>
            </a:extLst>
          </p:cNvPr>
          <p:cNvSpPr/>
          <p:nvPr/>
        </p:nvSpPr>
        <p:spPr>
          <a:xfrm>
            <a:off x="8958346" y="4605869"/>
            <a:ext cx="100584" cy="1005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EED2338-BCD4-0D2E-4F07-9FF88D439CC8}"/>
              </a:ext>
            </a:extLst>
          </p:cNvPr>
          <p:cNvSpPr/>
          <p:nvPr/>
        </p:nvSpPr>
        <p:spPr>
          <a:xfrm>
            <a:off x="7039086" y="4839040"/>
            <a:ext cx="362078" cy="365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EA0FF9A-D8A4-6E05-3D51-D6551323607E}"/>
              </a:ext>
            </a:extLst>
          </p:cNvPr>
          <p:cNvSpPr/>
          <p:nvPr/>
        </p:nvSpPr>
        <p:spPr>
          <a:xfrm>
            <a:off x="7169833" y="4971628"/>
            <a:ext cx="100584" cy="1005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BF2747A-A17B-6283-771F-6DF57D0BA6F3}"/>
              </a:ext>
            </a:extLst>
          </p:cNvPr>
          <p:cNvSpPr/>
          <p:nvPr/>
        </p:nvSpPr>
        <p:spPr>
          <a:xfrm>
            <a:off x="7393038" y="4839040"/>
            <a:ext cx="362078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C4C6017-B98D-6AEA-E25D-F7F2868A2B9D}"/>
              </a:ext>
            </a:extLst>
          </p:cNvPr>
          <p:cNvSpPr/>
          <p:nvPr/>
        </p:nvSpPr>
        <p:spPr>
          <a:xfrm>
            <a:off x="7523785" y="4971628"/>
            <a:ext cx="100584" cy="1005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B8A1DA9-5444-63EC-4741-1A66EDC70961}"/>
              </a:ext>
            </a:extLst>
          </p:cNvPr>
          <p:cNvSpPr/>
          <p:nvPr/>
        </p:nvSpPr>
        <p:spPr>
          <a:xfrm>
            <a:off x="7755116" y="4839040"/>
            <a:ext cx="362078" cy="365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D40E02F-0863-BCA8-5EB4-6EF2CA7CDA09}"/>
              </a:ext>
            </a:extLst>
          </p:cNvPr>
          <p:cNvSpPr/>
          <p:nvPr/>
        </p:nvSpPr>
        <p:spPr>
          <a:xfrm>
            <a:off x="7885863" y="4971628"/>
            <a:ext cx="100584" cy="1005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D4F7D87-0B12-5C53-205C-690665C5C72B}"/>
              </a:ext>
            </a:extLst>
          </p:cNvPr>
          <p:cNvSpPr/>
          <p:nvPr/>
        </p:nvSpPr>
        <p:spPr>
          <a:xfrm>
            <a:off x="8111569" y="4839040"/>
            <a:ext cx="362078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AC86DCA-F04B-9754-1A56-EC2238290140}"/>
              </a:ext>
            </a:extLst>
          </p:cNvPr>
          <p:cNvSpPr/>
          <p:nvPr/>
        </p:nvSpPr>
        <p:spPr>
          <a:xfrm>
            <a:off x="8242316" y="4971628"/>
            <a:ext cx="100584" cy="1005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D84341E-8BA3-A75A-D8A7-00C5BD6D13BF}"/>
              </a:ext>
            </a:extLst>
          </p:cNvPr>
          <p:cNvSpPr/>
          <p:nvPr/>
        </p:nvSpPr>
        <p:spPr>
          <a:xfrm>
            <a:off x="8473647" y="4839040"/>
            <a:ext cx="362078" cy="365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0F78601-C0D6-8130-8469-1F3D245CA8CE}"/>
              </a:ext>
            </a:extLst>
          </p:cNvPr>
          <p:cNvSpPr/>
          <p:nvPr/>
        </p:nvSpPr>
        <p:spPr>
          <a:xfrm>
            <a:off x="8604394" y="4971628"/>
            <a:ext cx="100584" cy="1005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BD786C9-C899-AD0B-B010-CE559CF0868E}"/>
              </a:ext>
            </a:extLst>
          </p:cNvPr>
          <p:cNvSpPr/>
          <p:nvPr/>
        </p:nvSpPr>
        <p:spPr>
          <a:xfrm>
            <a:off x="8827599" y="4839040"/>
            <a:ext cx="362078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FF8B7B3-6CAF-8868-AECA-1F74B26EC26D}"/>
              </a:ext>
            </a:extLst>
          </p:cNvPr>
          <p:cNvSpPr/>
          <p:nvPr/>
        </p:nvSpPr>
        <p:spPr>
          <a:xfrm>
            <a:off x="8958346" y="4971628"/>
            <a:ext cx="100584" cy="1005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D8AEE2-CBA6-8DCC-B1EC-1B4A963D35E5}"/>
              </a:ext>
            </a:extLst>
          </p:cNvPr>
          <p:cNvSpPr/>
          <p:nvPr/>
        </p:nvSpPr>
        <p:spPr>
          <a:xfrm>
            <a:off x="7030960" y="5204799"/>
            <a:ext cx="362078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0681C71-3592-6A15-F5C4-16D6F096100C}"/>
              </a:ext>
            </a:extLst>
          </p:cNvPr>
          <p:cNvSpPr/>
          <p:nvPr/>
        </p:nvSpPr>
        <p:spPr>
          <a:xfrm>
            <a:off x="7161707" y="5337387"/>
            <a:ext cx="100584" cy="1005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949EB9-78BE-879A-CCD7-C62FAB537B84}"/>
              </a:ext>
            </a:extLst>
          </p:cNvPr>
          <p:cNvSpPr/>
          <p:nvPr/>
        </p:nvSpPr>
        <p:spPr>
          <a:xfrm>
            <a:off x="7393038" y="5204799"/>
            <a:ext cx="362078" cy="365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B0DFF31-F200-7227-72FC-C703DCD95B4B}"/>
              </a:ext>
            </a:extLst>
          </p:cNvPr>
          <p:cNvSpPr/>
          <p:nvPr/>
        </p:nvSpPr>
        <p:spPr>
          <a:xfrm>
            <a:off x="7523785" y="5337387"/>
            <a:ext cx="100584" cy="1005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D48CD57-3343-86AA-0E18-C7BD47220438}"/>
              </a:ext>
            </a:extLst>
          </p:cNvPr>
          <p:cNvSpPr/>
          <p:nvPr/>
        </p:nvSpPr>
        <p:spPr>
          <a:xfrm>
            <a:off x="7749491" y="5204799"/>
            <a:ext cx="362078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0E321C5-BD60-03A9-E2C0-98110D426461}"/>
              </a:ext>
            </a:extLst>
          </p:cNvPr>
          <p:cNvSpPr/>
          <p:nvPr/>
        </p:nvSpPr>
        <p:spPr>
          <a:xfrm>
            <a:off x="7880238" y="5337387"/>
            <a:ext cx="100584" cy="1005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F080A65-3026-98E5-A900-F351BD8E1380}"/>
              </a:ext>
            </a:extLst>
          </p:cNvPr>
          <p:cNvSpPr/>
          <p:nvPr/>
        </p:nvSpPr>
        <p:spPr>
          <a:xfrm>
            <a:off x="8111569" y="5204799"/>
            <a:ext cx="362078" cy="365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5E7E8CF-C25B-B695-7D9D-999AE1A00F53}"/>
              </a:ext>
            </a:extLst>
          </p:cNvPr>
          <p:cNvSpPr/>
          <p:nvPr/>
        </p:nvSpPr>
        <p:spPr>
          <a:xfrm>
            <a:off x="8242316" y="5337387"/>
            <a:ext cx="100584" cy="1005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BE5DF65-4609-E991-F8D1-D211404E7868}"/>
              </a:ext>
            </a:extLst>
          </p:cNvPr>
          <p:cNvSpPr/>
          <p:nvPr/>
        </p:nvSpPr>
        <p:spPr>
          <a:xfrm>
            <a:off x="8465521" y="5204799"/>
            <a:ext cx="362078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780272E-A739-CC78-4E82-8510AB943C0C}"/>
              </a:ext>
            </a:extLst>
          </p:cNvPr>
          <p:cNvSpPr/>
          <p:nvPr/>
        </p:nvSpPr>
        <p:spPr>
          <a:xfrm>
            <a:off x="8596268" y="5337387"/>
            <a:ext cx="100584" cy="1005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78DEDF2-55FC-EC02-5A2F-FE408DD1834C}"/>
              </a:ext>
            </a:extLst>
          </p:cNvPr>
          <p:cNvSpPr/>
          <p:nvPr/>
        </p:nvSpPr>
        <p:spPr>
          <a:xfrm>
            <a:off x="8827599" y="5204799"/>
            <a:ext cx="362078" cy="365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ED643C7-B5B4-9DF0-5350-A6CBD799C76E}"/>
              </a:ext>
            </a:extLst>
          </p:cNvPr>
          <p:cNvSpPr/>
          <p:nvPr/>
        </p:nvSpPr>
        <p:spPr>
          <a:xfrm>
            <a:off x="8958346" y="5337387"/>
            <a:ext cx="100584" cy="1005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2EE2758-7CDF-F68B-E58C-364A883AC427}"/>
              </a:ext>
            </a:extLst>
          </p:cNvPr>
          <p:cNvSpPr/>
          <p:nvPr/>
        </p:nvSpPr>
        <p:spPr>
          <a:xfrm>
            <a:off x="7039086" y="5573286"/>
            <a:ext cx="362078" cy="365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AB143E8-9A5C-DCE2-9295-0E74BA7D89A8}"/>
              </a:ext>
            </a:extLst>
          </p:cNvPr>
          <p:cNvSpPr/>
          <p:nvPr/>
        </p:nvSpPr>
        <p:spPr>
          <a:xfrm>
            <a:off x="7169833" y="5705874"/>
            <a:ext cx="100584" cy="1005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765F624-654A-51C0-2228-2F7C864A4A01}"/>
              </a:ext>
            </a:extLst>
          </p:cNvPr>
          <p:cNvSpPr/>
          <p:nvPr/>
        </p:nvSpPr>
        <p:spPr>
          <a:xfrm>
            <a:off x="7393038" y="5573286"/>
            <a:ext cx="362078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1387739-55D1-4EFF-E825-A744D7CA05FE}"/>
              </a:ext>
            </a:extLst>
          </p:cNvPr>
          <p:cNvSpPr/>
          <p:nvPr/>
        </p:nvSpPr>
        <p:spPr>
          <a:xfrm>
            <a:off x="7523785" y="5705874"/>
            <a:ext cx="100584" cy="1005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B726911-3F26-FC2B-A840-5F47BA4FCA4B}"/>
              </a:ext>
            </a:extLst>
          </p:cNvPr>
          <p:cNvSpPr/>
          <p:nvPr/>
        </p:nvSpPr>
        <p:spPr>
          <a:xfrm>
            <a:off x="7755116" y="5573286"/>
            <a:ext cx="362078" cy="365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919EF171-3757-1EB5-98BF-F661EA043CE3}"/>
              </a:ext>
            </a:extLst>
          </p:cNvPr>
          <p:cNvSpPr/>
          <p:nvPr/>
        </p:nvSpPr>
        <p:spPr>
          <a:xfrm>
            <a:off x="7885863" y="5705874"/>
            <a:ext cx="100584" cy="1005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D822655-BCED-0309-7551-D9683E609EE4}"/>
              </a:ext>
            </a:extLst>
          </p:cNvPr>
          <p:cNvSpPr/>
          <p:nvPr/>
        </p:nvSpPr>
        <p:spPr>
          <a:xfrm>
            <a:off x="8111569" y="5573286"/>
            <a:ext cx="362078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C65599F-308F-ED36-555C-2D5CC8197D84}"/>
              </a:ext>
            </a:extLst>
          </p:cNvPr>
          <p:cNvSpPr/>
          <p:nvPr/>
        </p:nvSpPr>
        <p:spPr>
          <a:xfrm>
            <a:off x="8242316" y="5705874"/>
            <a:ext cx="100584" cy="1005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1AC196B-9CF9-CDC3-2B9D-648376905944}"/>
              </a:ext>
            </a:extLst>
          </p:cNvPr>
          <p:cNvSpPr/>
          <p:nvPr/>
        </p:nvSpPr>
        <p:spPr>
          <a:xfrm>
            <a:off x="8473647" y="5573286"/>
            <a:ext cx="362078" cy="365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10A22E19-1A07-EFD7-3A39-AF4019D7B4B7}"/>
              </a:ext>
            </a:extLst>
          </p:cNvPr>
          <p:cNvSpPr/>
          <p:nvPr/>
        </p:nvSpPr>
        <p:spPr>
          <a:xfrm>
            <a:off x="8604394" y="5705874"/>
            <a:ext cx="100584" cy="1005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C51CD1E-A775-D74B-3195-F06893450E0F}"/>
              </a:ext>
            </a:extLst>
          </p:cNvPr>
          <p:cNvSpPr/>
          <p:nvPr/>
        </p:nvSpPr>
        <p:spPr>
          <a:xfrm>
            <a:off x="8827599" y="5573286"/>
            <a:ext cx="362078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765A3F6E-A247-9F3F-220C-F67F8F19807C}"/>
              </a:ext>
            </a:extLst>
          </p:cNvPr>
          <p:cNvSpPr/>
          <p:nvPr/>
        </p:nvSpPr>
        <p:spPr>
          <a:xfrm>
            <a:off x="8958346" y="5705874"/>
            <a:ext cx="100584" cy="1005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1518D74-4E2E-E624-7E7B-4DC4CDC1A753}"/>
              </a:ext>
            </a:extLst>
          </p:cNvPr>
          <p:cNvSpPr/>
          <p:nvPr/>
        </p:nvSpPr>
        <p:spPr>
          <a:xfrm>
            <a:off x="7030960" y="5939045"/>
            <a:ext cx="362078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7594626-EF32-8D4B-89B0-B5BEAD6D94FF}"/>
              </a:ext>
            </a:extLst>
          </p:cNvPr>
          <p:cNvSpPr/>
          <p:nvPr/>
        </p:nvSpPr>
        <p:spPr>
          <a:xfrm>
            <a:off x="7161707" y="6071633"/>
            <a:ext cx="100584" cy="1005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695E19C-5089-BF4F-4B86-91753409E6D0}"/>
              </a:ext>
            </a:extLst>
          </p:cNvPr>
          <p:cNvSpPr/>
          <p:nvPr/>
        </p:nvSpPr>
        <p:spPr>
          <a:xfrm>
            <a:off x="7393038" y="5939045"/>
            <a:ext cx="362078" cy="365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D5CBEB9-9183-A025-163E-CEFA958AA357}"/>
              </a:ext>
            </a:extLst>
          </p:cNvPr>
          <p:cNvSpPr/>
          <p:nvPr/>
        </p:nvSpPr>
        <p:spPr>
          <a:xfrm>
            <a:off x="7523785" y="6071633"/>
            <a:ext cx="100584" cy="1005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170A7BB-905B-C68F-C882-FDD0003C7CA8}"/>
              </a:ext>
            </a:extLst>
          </p:cNvPr>
          <p:cNvSpPr/>
          <p:nvPr/>
        </p:nvSpPr>
        <p:spPr>
          <a:xfrm>
            <a:off x="7749491" y="5939045"/>
            <a:ext cx="362078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D2FC9C2-D412-FB84-9A30-6CDCFFFA018B}"/>
              </a:ext>
            </a:extLst>
          </p:cNvPr>
          <p:cNvSpPr/>
          <p:nvPr/>
        </p:nvSpPr>
        <p:spPr>
          <a:xfrm>
            <a:off x="7880238" y="6071633"/>
            <a:ext cx="100584" cy="1005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7CBDD18-AAB7-25E7-045D-912A7BB3AC0C}"/>
              </a:ext>
            </a:extLst>
          </p:cNvPr>
          <p:cNvSpPr/>
          <p:nvPr/>
        </p:nvSpPr>
        <p:spPr>
          <a:xfrm>
            <a:off x="8111569" y="5939045"/>
            <a:ext cx="362078" cy="365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9770A92-FCC9-C42F-A3B5-5ACBAEA5F923}"/>
              </a:ext>
            </a:extLst>
          </p:cNvPr>
          <p:cNvSpPr/>
          <p:nvPr/>
        </p:nvSpPr>
        <p:spPr>
          <a:xfrm>
            <a:off x="8242316" y="6071633"/>
            <a:ext cx="100584" cy="1005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1650D62-4877-DC4C-434D-5D149DCE01AE}"/>
              </a:ext>
            </a:extLst>
          </p:cNvPr>
          <p:cNvSpPr/>
          <p:nvPr/>
        </p:nvSpPr>
        <p:spPr>
          <a:xfrm>
            <a:off x="8465521" y="5939045"/>
            <a:ext cx="362078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A9245C5-A114-7999-0200-4A748C261133}"/>
              </a:ext>
            </a:extLst>
          </p:cNvPr>
          <p:cNvSpPr/>
          <p:nvPr/>
        </p:nvSpPr>
        <p:spPr>
          <a:xfrm>
            <a:off x="8596268" y="6071633"/>
            <a:ext cx="100584" cy="1005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85288DD-20D7-C238-86E1-CC39FB7FE77D}"/>
              </a:ext>
            </a:extLst>
          </p:cNvPr>
          <p:cNvSpPr/>
          <p:nvPr/>
        </p:nvSpPr>
        <p:spPr>
          <a:xfrm>
            <a:off x="8827599" y="5939045"/>
            <a:ext cx="362078" cy="365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1261256C-9A07-D0C9-5EDF-2509684AB49A}"/>
              </a:ext>
            </a:extLst>
          </p:cNvPr>
          <p:cNvSpPr/>
          <p:nvPr/>
        </p:nvSpPr>
        <p:spPr>
          <a:xfrm>
            <a:off x="8958346" y="6071633"/>
            <a:ext cx="100584" cy="1005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46B3894-455C-ACCE-6DEC-B479F00FC21B}"/>
              </a:ext>
            </a:extLst>
          </p:cNvPr>
          <p:cNvSpPr/>
          <p:nvPr/>
        </p:nvSpPr>
        <p:spPr>
          <a:xfrm>
            <a:off x="7161544" y="4242833"/>
            <a:ext cx="1828800" cy="18288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12114F51-CE7F-3E16-9C7A-4A715F197789}"/>
              </a:ext>
            </a:extLst>
          </p:cNvPr>
          <p:cNvSpPr/>
          <p:nvPr/>
        </p:nvSpPr>
        <p:spPr>
          <a:xfrm>
            <a:off x="7980822" y="5062111"/>
            <a:ext cx="190244" cy="19024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47D20F3-DDAA-C34C-6104-1C0B6C11F166}"/>
              </a:ext>
            </a:extLst>
          </p:cNvPr>
          <p:cNvSpPr txBox="1"/>
          <p:nvPr/>
        </p:nvSpPr>
        <p:spPr>
          <a:xfrm>
            <a:off x="8373468" y="2466960"/>
            <a:ext cx="1815735" cy="107721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Аліасинг творить шаблони які справді не існують у текстурі</a:t>
            </a:r>
            <a:r>
              <a:rPr lang="en-US" sz="1600" dirty="0">
                <a:solidFill>
                  <a:schemeClr val="bg1"/>
                </a:solidFill>
                <a:latin typeface="YouTube Sans"/>
              </a:rPr>
              <a:t> 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16E9E2-2AF1-E88B-EED7-423519B7C254}"/>
              </a:ext>
            </a:extLst>
          </p:cNvPr>
          <p:cNvSpPr txBox="1"/>
          <p:nvPr/>
        </p:nvSpPr>
        <p:spPr>
          <a:xfrm>
            <a:off x="8351711" y="172204"/>
            <a:ext cx="1815735" cy="830997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Подальші частини обє</a:t>
            </a:r>
            <a:r>
              <a:rPr lang="en-US" sz="1600" dirty="0">
                <a:solidFill>
                  <a:schemeClr val="bg1"/>
                </a:solidFill>
                <a:latin typeface="YouTube Sans"/>
              </a:rPr>
              <a:t>’</a:t>
            </a:r>
            <a:r>
              <a:rPr lang="uk-UA" sz="1600" dirty="0">
                <a:solidFill>
                  <a:schemeClr val="bg1"/>
                </a:solidFill>
                <a:latin typeface="YouTube Sans"/>
              </a:rPr>
              <a:t>кта мають багато аліасинг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631308-C165-3C06-9C50-2D7CD6ADED57}"/>
              </a:ext>
            </a:extLst>
          </p:cNvPr>
          <p:cNvSpPr/>
          <p:nvPr/>
        </p:nvSpPr>
        <p:spPr>
          <a:xfrm>
            <a:off x="7749491" y="4839040"/>
            <a:ext cx="732282" cy="73151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CE96DB-5C41-CBBF-211F-8312D44DA40C}"/>
              </a:ext>
            </a:extLst>
          </p:cNvPr>
          <p:cNvCxnSpPr>
            <a:stCxn id="74" idx="5"/>
            <a:endCxn id="132" idx="1"/>
          </p:cNvCxnSpPr>
          <p:nvPr/>
        </p:nvCxnSpPr>
        <p:spPr>
          <a:xfrm>
            <a:off x="7971717" y="5057482"/>
            <a:ext cx="36966" cy="3249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5718C9-626D-0524-7D38-6A7FC703256A}"/>
              </a:ext>
            </a:extLst>
          </p:cNvPr>
          <p:cNvCxnSpPr>
            <a:cxnSpLocks/>
            <a:stCxn id="132" idx="7"/>
            <a:endCxn id="76" idx="2"/>
          </p:cNvCxnSpPr>
          <p:nvPr/>
        </p:nvCxnSpPr>
        <p:spPr>
          <a:xfrm flipV="1">
            <a:off x="8143205" y="5021920"/>
            <a:ext cx="99111" cy="680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D4C4B1-83AC-77DB-7766-3E6F64036B62}"/>
              </a:ext>
            </a:extLst>
          </p:cNvPr>
          <p:cNvCxnSpPr>
            <a:cxnSpLocks/>
            <a:stCxn id="92" idx="1"/>
            <a:endCxn id="132" idx="5"/>
          </p:cNvCxnSpPr>
          <p:nvPr/>
        </p:nvCxnSpPr>
        <p:spPr>
          <a:xfrm flipH="1" flipV="1">
            <a:off x="8143205" y="5224494"/>
            <a:ext cx="113841" cy="12762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668EC9-834F-56BE-55F7-898B6860895B}"/>
              </a:ext>
            </a:extLst>
          </p:cNvPr>
          <p:cNvCxnSpPr>
            <a:cxnSpLocks/>
            <a:stCxn id="132" idx="3"/>
            <a:endCxn id="90" idx="0"/>
          </p:cNvCxnSpPr>
          <p:nvPr/>
        </p:nvCxnSpPr>
        <p:spPr>
          <a:xfrm flipH="1">
            <a:off x="7930530" y="5224494"/>
            <a:ext cx="78153" cy="11289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20D44FF-302E-F4B7-F24F-FB4F67B36FF3}"/>
              </a:ext>
            </a:extLst>
          </p:cNvPr>
          <p:cNvSpPr/>
          <p:nvPr/>
        </p:nvSpPr>
        <p:spPr>
          <a:xfrm>
            <a:off x="7169833" y="4240110"/>
            <a:ext cx="1828800" cy="596203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47B53C-69B1-4AE0-CD6E-421113391D63}"/>
              </a:ext>
            </a:extLst>
          </p:cNvPr>
          <p:cNvSpPr/>
          <p:nvPr/>
        </p:nvSpPr>
        <p:spPr>
          <a:xfrm>
            <a:off x="7180677" y="5594333"/>
            <a:ext cx="1828800" cy="477299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4066A1-8AB6-38CA-015E-C32C809BCCC5}"/>
              </a:ext>
            </a:extLst>
          </p:cNvPr>
          <p:cNvSpPr/>
          <p:nvPr/>
        </p:nvSpPr>
        <p:spPr>
          <a:xfrm>
            <a:off x="8503189" y="4851322"/>
            <a:ext cx="478013" cy="74301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C188CD-7D2D-62F3-7C26-D5334FBE0647}"/>
              </a:ext>
            </a:extLst>
          </p:cNvPr>
          <p:cNvSpPr/>
          <p:nvPr/>
        </p:nvSpPr>
        <p:spPr>
          <a:xfrm>
            <a:off x="7176437" y="4857939"/>
            <a:ext cx="566567" cy="74301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4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0" grpId="1" animBg="1"/>
      <p:bldP spid="11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31" grpId="0" animBg="1"/>
      <p:bldP spid="132" grpId="0" animBg="1"/>
      <p:bldP spid="133" grpId="0" animBg="1"/>
      <p:bldP spid="134" grpId="0" animBg="1"/>
      <p:bldP spid="134" grpId="1" animBg="1"/>
      <p:bldP spid="4" grpId="0" animBg="1"/>
      <p:bldP spid="5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7956-8291-76CF-C426-2E5088E5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MIN_MAG_LINEAR_MIP_POINT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39BAE0-0971-FE0D-14ED-2E7446AEB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964428" cy="4578350"/>
          </a:xfrm>
        </p:spPr>
        <p:txBody>
          <a:bodyPr>
            <a:normAutofit/>
          </a:bodyPr>
          <a:lstStyle/>
          <a:p>
            <a:r>
              <a:rPr lang="uk-UA" dirty="0"/>
              <a:t>У тому фільтрі</a:t>
            </a:r>
            <a:r>
              <a:rPr lang="en-US" dirty="0"/>
              <a:t>, </a:t>
            </a:r>
            <a:r>
              <a:rPr lang="uk-UA" dirty="0"/>
              <a:t>ми далі застосовуємо ту саму формулу для мип-рівня, але тепер, замість вибирати найближчого текселя, ми інтерполюємо між 4, так само як у білінійної інтерполяції</a:t>
            </a:r>
            <a:endParaRPr lang="en-US" dirty="0"/>
          </a:p>
          <a:p>
            <a:r>
              <a:rPr lang="en-US" dirty="0"/>
              <a:t>MIN_MAG_MIP_POINT </a:t>
            </a:r>
            <a:r>
              <a:rPr lang="uk-UA" dirty="0"/>
              <a:t>завантажувало одного текселя для кожної вибірки</a:t>
            </a:r>
          </a:p>
          <a:p>
            <a:r>
              <a:rPr lang="en-US" dirty="0"/>
              <a:t>MIN_MAG_LINEAR_MIP_POINT </a:t>
            </a:r>
            <a:r>
              <a:rPr lang="uk-UA" dirty="0"/>
              <a:t>завантажує 4 текселі для кожної вибірки</a:t>
            </a:r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9FC64E-C9B3-D49E-A773-FED94317481E}"/>
              </a:ext>
            </a:extLst>
          </p:cNvPr>
          <p:cNvSpPr/>
          <p:nvPr/>
        </p:nvSpPr>
        <p:spPr>
          <a:xfrm rot="1697792">
            <a:off x="8552975" y="2302510"/>
            <a:ext cx="762000" cy="765175"/>
          </a:xfrm>
          <a:prstGeom prst="rect">
            <a:avLst/>
          </a:prstGeom>
          <a:noFill/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09B7A4-A726-02AA-A18D-0A9364C9A3F5}"/>
              </a:ext>
            </a:extLst>
          </p:cNvPr>
          <p:cNvSpPr/>
          <p:nvPr/>
        </p:nvSpPr>
        <p:spPr>
          <a:xfrm rot="1697792">
            <a:off x="8851425" y="2596832"/>
            <a:ext cx="165100" cy="166053"/>
          </a:xfrm>
          <a:prstGeom prst="ellipse">
            <a:avLst/>
          </a:prstGeom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AFD4C4-35C7-E49C-C2DE-15B123275C68}"/>
              </a:ext>
            </a:extLst>
          </p:cNvPr>
          <p:cNvSpPr/>
          <p:nvPr/>
        </p:nvSpPr>
        <p:spPr>
          <a:xfrm rot="1697792">
            <a:off x="9225524" y="2667634"/>
            <a:ext cx="762000" cy="765175"/>
          </a:xfrm>
          <a:prstGeom prst="rect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46C4BD1-7578-A00B-A1BE-0A5C7B8663AC}"/>
              </a:ext>
            </a:extLst>
          </p:cNvPr>
          <p:cNvSpPr/>
          <p:nvPr/>
        </p:nvSpPr>
        <p:spPr>
          <a:xfrm rot="1697792">
            <a:off x="9523974" y="2961956"/>
            <a:ext cx="165100" cy="166053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7D7D66-CC0D-B41C-76FF-6F769FD46993}"/>
              </a:ext>
            </a:extLst>
          </p:cNvPr>
          <p:cNvSpPr/>
          <p:nvPr/>
        </p:nvSpPr>
        <p:spPr>
          <a:xfrm rot="1697792">
            <a:off x="8914092" y="1628592"/>
            <a:ext cx="762000" cy="765175"/>
          </a:xfrm>
          <a:prstGeom prst="rect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89B191-0F5A-9589-55DE-E3CC1152B39C}"/>
              </a:ext>
            </a:extLst>
          </p:cNvPr>
          <p:cNvSpPr/>
          <p:nvPr/>
        </p:nvSpPr>
        <p:spPr>
          <a:xfrm rot="1697792">
            <a:off x="9212542" y="1922914"/>
            <a:ext cx="165100" cy="166053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3C9C31-160C-FDF0-E247-F74D875F22C0}"/>
              </a:ext>
            </a:extLst>
          </p:cNvPr>
          <p:cNvSpPr/>
          <p:nvPr/>
        </p:nvSpPr>
        <p:spPr>
          <a:xfrm rot="1697792">
            <a:off x="9586641" y="1987366"/>
            <a:ext cx="762000" cy="765175"/>
          </a:xfrm>
          <a:prstGeom prst="rect">
            <a:avLst/>
          </a:prstGeom>
          <a:noFill/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A6C6D3C-47CA-E3F0-3153-3EF996A5BCFA}"/>
              </a:ext>
            </a:extLst>
          </p:cNvPr>
          <p:cNvSpPr/>
          <p:nvPr/>
        </p:nvSpPr>
        <p:spPr>
          <a:xfrm rot="1697792">
            <a:off x="9885091" y="2281688"/>
            <a:ext cx="165100" cy="166053"/>
          </a:xfrm>
          <a:prstGeom prst="ellipse">
            <a:avLst/>
          </a:prstGeom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709849-3BE0-0E70-77D7-DC086C5AC965}"/>
              </a:ext>
            </a:extLst>
          </p:cNvPr>
          <p:cNvSpPr/>
          <p:nvPr/>
        </p:nvSpPr>
        <p:spPr>
          <a:xfrm rot="1697792">
            <a:off x="9892595" y="3024725"/>
            <a:ext cx="762000" cy="765175"/>
          </a:xfrm>
          <a:prstGeom prst="rect">
            <a:avLst/>
          </a:prstGeom>
          <a:noFill/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26BA6A9-F106-13E3-216C-8762F1DAADEC}"/>
              </a:ext>
            </a:extLst>
          </p:cNvPr>
          <p:cNvSpPr/>
          <p:nvPr/>
        </p:nvSpPr>
        <p:spPr>
          <a:xfrm rot="1697792">
            <a:off x="10191045" y="3319047"/>
            <a:ext cx="165100" cy="166053"/>
          </a:xfrm>
          <a:prstGeom prst="ellipse">
            <a:avLst/>
          </a:prstGeom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2017F0-1DE7-7877-5E30-5D73C0CAE01C}"/>
              </a:ext>
            </a:extLst>
          </p:cNvPr>
          <p:cNvSpPr/>
          <p:nvPr/>
        </p:nvSpPr>
        <p:spPr>
          <a:xfrm rot="1697792">
            <a:off x="10253712" y="2350807"/>
            <a:ext cx="762000" cy="765175"/>
          </a:xfrm>
          <a:prstGeom prst="rect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0382DE-7F16-0DD7-6B95-C710D2A3102A}"/>
              </a:ext>
            </a:extLst>
          </p:cNvPr>
          <p:cNvSpPr/>
          <p:nvPr/>
        </p:nvSpPr>
        <p:spPr>
          <a:xfrm rot="1697792">
            <a:off x="10552162" y="2645129"/>
            <a:ext cx="165100" cy="166053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CD1880-258F-05DB-A25C-9AF6EAC16911}"/>
              </a:ext>
            </a:extLst>
          </p:cNvPr>
          <p:cNvSpPr/>
          <p:nvPr/>
        </p:nvSpPr>
        <p:spPr>
          <a:xfrm rot="1697792">
            <a:off x="8191857" y="2978693"/>
            <a:ext cx="762000" cy="765175"/>
          </a:xfrm>
          <a:prstGeom prst="rect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4A434F-ADBF-11A7-1291-69768E1B6B87}"/>
              </a:ext>
            </a:extLst>
          </p:cNvPr>
          <p:cNvSpPr/>
          <p:nvPr/>
        </p:nvSpPr>
        <p:spPr>
          <a:xfrm rot="1697792">
            <a:off x="8490307" y="3273015"/>
            <a:ext cx="165100" cy="166053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5ADF24-5363-664F-20B7-4FB04E42F952}"/>
              </a:ext>
            </a:extLst>
          </p:cNvPr>
          <p:cNvSpPr/>
          <p:nvPr/>
        </p:nvSpPr>
        <p:spPr>
          <a:xfrm rot="1697792">
            <a:off x="8864406" y="3343817"/>
            <a:ext cx="762000" cy="765175"/>
          </a:xfrm>
          <a:prstGeom prst="rect">
            <a:avLst/>
          </a:prstGeom>
          <a:noFill/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F353AD6-C554-0764-1A86-70B77951EFC7}"/>
              </a:ext>
            </a:extLst>
          </p:cNvPr>
          <p:cNvSpPr/>
          <p:nvPr/>
        </p:nvSpPr>
        <p:spPr>
          <a:xfrm rot="1697792">
            <a:off x="9162856" y="3638139"/>
            <a:ext cx="165100" cy="166053"/>
          </a:xfrm>
          <a:prstGeom prst="ellipse">
            <a:avLst/>
          </a:prstGeom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97B7AE-4AAC-C4D3-41B4-F7C098714145}"/>
              </a:ext>
            </a:extLst>
          </p:cNvPr>
          <p:cNvSpPr/>
          <p:nvPr/>
        </p:nvSpPr>
        <p:spPr>
          <a:xfrm rot="1697792">
            <a:off x="9531477" y="3700908"/>
            <a:ext cx="762000" cy="765175"/>
          </a:xfrm>
          <a:prstGeom prst="rect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 w="38100"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0D686F7-D395-5AC3-5DF1-61F5D44AE59C}"/>
              </a:ext>
            </a:extLst>
          </p:cNvPr>
          <p:cNvSpPr/>
          <p:nvPr/>
        </p:nvSpPr>
        <p:spPr>
          <a:xfrm rot="1697792">
            <a:off x="9829927" y="3995230"/>
            <a:ext cx="165100" cy="166053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3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89B358-9D78-2173-660E-4C14F77B4765}"/>
              </a:ext>
            </a:extLst>
          </p:cNvPr>
          <p:cNvSpPr/>
          <p:nvPr/>
        </p:nvSpPr>
        <p:spPr>
          <a:xfrm>
            <a:off x="8432800" y="1990725"/>
            <a:ext cx="762000" cy="765175"/>
          </a:xfrm>
          <a:prstGeom prst="rect">
            <a:avLst/>
          </a:prstGeom>
          <a:solidFill>
            <a:srgbClr val="FFC000">
              <a:alpha val="2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1A542D2-3263-3D57-F645-86F4E9FB362F}"/>
              </a:ext>
            </a:extLst>
          </p:cNvPr>
          <p:cNvSpPr/>
          <p:nvPr/>
        </p:nvSpPr>
        <p:spPr>
          <a:xfrm>
            <a:off x="8731250" y="2285047"/>
            <a:ext cx="165100" cy="16605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D6CE54B-2869-81B3-EBA6-6EFCFB60669C}"/>
              </a:ext>
            </a:extLst>
          </p:cNvPr>
          <p:cNvSpPr/>
          <p:nvPr/>
        </p:nvSpPr>
        <p:spPr>
          <a:xfrm>
            <a:off x="9194800" y="1990725"/>
            <a:ext cx="762000" cy="765175"/>
          </a:xfrm>
          <a:prstGeom prst="rect">
            <a:avLst/>
          </a:prstGeom>
          <a:solidFill>
            <a:srgbClr val="FFC000">
              <a:alpha val="2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C9AD528-795F-FCF3-37E9-A1B06099350A}"/>
              </a:ext>
            </a:extLst>
          </p:cNvPr>
          <p:cNvSpPr/>
          <p:nvPr/>
        </p:nvSpPr>
        <p:spPr>
          <a:xfrm>
            <a:off x="9493250" y="2285047"/>
            <a:ext cx="165100" cy="16605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4D67254-C198-1945-C3ED-006FDA31E0E6}"/>
              </a:ext>
            </a:extLst>
          </p:cNvPr>
          <p:cNvSpPr/>
          <p:nvPr/>
        </p:nvSpPr>
        <p:spPr>
          <a:xfrm>
            <a:off x="8432800" y="2755900"/>
            <a:ext cx="762000" cy="765175"/>
          </a:xfrm>
          <a:prstGeom prst="rect">
            <a:avLst/>
          </a:prstGeom>
          <a:solidFill>
            <a:srgbClr val="FFC000">
              <a:alpha val="2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E928946-BA64-07CD-2A4E-81587E69580B}"/>
              </a:ext>
            </a:extLst>
          </p:cNvPr>
          <p:cNvSpPr/>
          <p:nvPr/>
        </p:nvSpPr>
        <p:spPr>
          <a:xfrm>
            <a:off x="8731250" y="3050222"/>
            <a:ext cx="165100" cy="16605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A5D26B7-AA9E-77D0-588A-96EE62546652}"/>
              </a:ext>
            </a:extLst>
          </p:cNvPr>
          <p:cNvSpPr/>
          <p:nvPr/>
        </p:nvSpPr>
        <p:spPr>
          <a:xfrm>
            <a:off x="9194800" y="2755900"/>
            <a:ext cx="762000" cy="765175"/>
          </a:xfrm>
          <a:prstGeom prst="rect">
            <a:avLst/>
          </a:prstGeom>
          <a:solidFill>
            <a:srgbClr val="FFC000">
              <a:alpha val="2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F79E572-990E-EB14-5373-22A93A747518}"/>
              </a:ext>
            </a:extLst>
          </p:cNvPr>
          <p:cNvSpPr/>
          <p:nvPr/>
        </p:nvSpPr>
        <p:spPr>
          <a:xfrm>
            <a:off x="9956800" y="1990725"/>
            <a:ext cx="762000" cy="765175"/>
          </a:xfrm>
          <a:prstGeom prst="rect">
            <a:avLst/>
          </a:prstGeom>
          <a:solidFill>
            <a:srgbClr val="FFC000">
              <a:alpha val="2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D205968-10A6-8DC9-1194-1D2E33F5C2CF}"/>
              </a:ext>
            </a:extLst>
          </p:cNvPr>
          <p:cNvSpPr/>
          <p:nvPr/>
        </p:nvSpPr>
        <p:spPr>
          <a:xfrm>
            <a:off x="10255250" y="2285047"/>
            <a:ext cx="165100" cy="16605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B44EE8-BE27-5956-E253-765696B3A928}"/>
              </a:ext>
            </a:extLst>
          </p:cNvPr>
          <p:cNvSpPr/>
          <p:nvPr/>
        </p:nvSpPr>
        <p:spPr>
          <a:xfrm>
            <a:off x="9956800" y="2755900"/>
            <a:ext cx="762000" cy="765175"/>
          </a:xfrm>
          <a:prstGeom prst="rect">
            <a:avLst/>
          </a:prstGeom>
          <a:solidFill>
            <a:srgbClr val="FFC000">
              <a:alpha val="2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08F38C5-FD49-E31D-42DA-DB84D88380BE}"/>
              </a:ext>
            </a:extLst>
          </p:cNvPr>
          <p:cNvSpPr/>
          <p:nvPr/>
        </p:nvSpPr>
        <p:spPr>
          <a:xfrm>
            <a:off x="10255250" y="3050222"/>
            <a:ext cx="165100" cy="16605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7A68E35-63ED-DBAA-22EE-F791395D18BB}"/>
              </a:ext>
            </a:extLst>
          </p:cNvPr>
          <p:cNvSpPr/>
          <p:nvPr/>
        </p:nvSpPr>
        <p:spPr>
          <a:xfrm>
            <a:off x="8432800" y="3521075"/>
            <a:ext cx="762000" cy="765175"/>
          </a:xfrm>
          <a:prstGeom prst="rect">
            <a:avLst/>
          </a:prstGeom>
          <a:solidFill>
            <a:srgbClr val="FFC000">
              <a:alpha val="2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CBC0350-7966-624C-2FF7-EAD2E5B9CBFD}"/>
              </a:ext>
            </a:extLst>
          </p:cNvPr>
          <p:cNvSpPr/>
          <p:nvPr/>
        </p:nvSpPr>
        <p:spPr>
          <a:xfrm>
            <a:off x="8731250" y="3815397"/>
            <a:ext cx="165100" cy="16605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397D888-2B76-3D15-79B6-19C55F7E99A5}"/>
              </a:ext>
            </a:extLst>
          </p:cNvPr>
          <p:cNvSpPr/>
          <p:nvPr/>
        </p:nvSpPr>
        <p:spPr>
          <a:xfrm>
            <a:off x="9194800" y="3521075"/>
            <a:ext cx="762000" cy="765175"/>
          </a:xfrm>
          <a:prstGeom prst="rect">
            <a:avLst/>
          </a:prstGeom>
          <a:solidFill>
            <a:srgbClr val="FFC000">
              <a:alpha val="2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31AA7A4-BCF1-542D-A041-F51E1C0C3CBC}"/>
              </a:ext>
            </a:extLst>
          </p:cNvPr>
          <p:cNvSpPr/>
          <p:nvPr/>
        </p:nvSpPr>
        <p:spPr>
          <a:xfrm>
            <a:off x="9493250" y="3815397"/>
            <a:ext cx="165100" cy="16605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951CECD-F0F6-49E7-0C11-7D367D9652B5}"/>
              </a:ext>
            </a:extLst>
          </p:cNvPr>
          <p:cNvSpPr/>
          <p:nvPr/>
        </p:nvSpPr>
        <p:spPr>
          <a:xfrm>
            <a:off x="9956800" y="3521075"/>
            <a:ext cx="762000" cy="765175"/>
          </a:xfrm>
          <a:prstGeom prst="rect">
            <a:avLst/>
          </a:prstGeom>
          <a:solidFill>
            <a:srgbClr val="FFC000">
              <a:alpha val="2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10315BF-7EE9-097C-EAA8-3F2C5A1AE255}"/>
              </a:ext>
            </a:extLst>
          </p:cNvPr>
          <p:cNvSpPr/>
          <p:nvPr/>
        </p:nvSpPr>
        <p:spPr>
          <a:xfrm>
            <a:off x="10255250" y="3815397"/>
            <a:ext cx="165100" cy="16605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FBEF1A-7065-AF17-312B-EE22466693D1}"/>
              </a:ext>
            </a:extLst>
          </p:cNvPr>
          <p:cNvSpPr/>
          <p:nvPr/>
        </p:nvSpPr>
        <p:spPr>
          <a:xfrm rot="1697792">
            <a:off x="8327338" y="2437539"/>
            <a:ext cx="1520540" cy="1536782"/>
          </a:xfrm>
          <a:prstGeom prst="rect">
            <a:avLst/>
          </a:prstGeom>
          <a:solidFill>
            <a:srgbClr val="C00000">
              <a:alpha val="2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F265267-3E48-DFCC-70F2-AB69E15A9B9B}"/>
              </a:ext>
            </a:extLst>
          </p:cNvPr>
          <p:cNvSpPr/>
          <p:nvPr/>
        </p:nvSpPr>
        <p:spPr>
          <a:xfrm>
            <a:off x="9493250" y="3050222"/>
            <a:ext cx="165100" cy="16605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6F7725F-0846-E3A6-A535-8955BD06A560}"/>
              </a:ext>
            </a:extLst>
          </p:cNvPr>
          <p:cNvCxnSpPr>
            <a:cxnSpLocks/>
            <a:endCxn id="73" idx="3"/>
          </p:cNvCxnSpPr>
          <p:nvPr/>
        </p:nvCxnSpPr>
        <p:spPr>
          <a:xfrm flipV="1">
            <a:off x="9279246" y="3191957"/>
            <a:ext cx="238182" cy="46755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1F6600D-53AE-88A1-6DD4-22D7E8C54E0D}"/>
              </a:ext>
            </a:extLst>
          </p:cNvPr>
          <p:cNvCxnSpPr>
            <a:cxnSpLocks/>
            <a:endCxn id="73" idx="2"/>
          </p:cNvCxnSpPr>
          <p:nvPr/>
        </p:nvCxnSpPr>
        <p:spPr>
          <a:xfrm flipV="1">
            <a:off x="8631757" y="3133249"/>
            <a:ext cx="861493" cy="19585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D19D09C-99BF-F4B9-FB6A-4CBDA1D97B90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8980426" y="2723217"/>
            <a:ext cx="537002" cy="3513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16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7" grpId="0" animBg="1"/>
      <p:bldP spid="59" grpId="0" animBg="1"/>
      <p:bldP spid="63" grpId="0" animBg="1"/>
      <p:bldP spid="65" grpId="0" animBg="1"/>
      <p:bldP spid="67" grpId="0" animBg="1"/>
      <p:bldP spid="69" grpId="0" animBg="1"/>
      <p:bldP spid="71" grpId="0" animBg="1"/>
      <p:bldP spid="7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2FE19-FB07-A5E3-4142-CF26181BC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MIN_MAG_POINT_MIP_LINEAR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31283C-7841-0BD3-2744-CC90E5CE1C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4791365" cy="4351337"/>
              </a:xfrm>
            </p:spPr>
            <p:txBody>
              <a:bodyPr>
                <a:normAutofit/>
              </a:bodyPr>
              <a:lstStyle/>
              <a:p>
                <a:r>
                  <a:rPr lang="uk-UA" dirty="0"/>
                  <a:t>Тепер, подивимося як фільтер </a:t>
                </a:r>
                <a:r>
                  <a:rPr lang="en-US" dirty="0"/>
                  <a:t>MIN_MAG_POINT_MIP_LINEAR </a:t>
                </a:r>
                <a:r>
                  <a:rPr lang="uk-UA" dirty="0"/>
                  <a:t>функціонує</a:t>
                </a:r>
              </a:p>
              <a:p>
                <a:pPr lvl="1"/>
                <a:r>
                  <a:rPr lang="uk-UA" dirty="0"/>
                  <a:t>Ми використовуємо методу найближчого сусіда для текселів (у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</a:t>
                </a:r>
                <a:r>
                  <a:rPr lang="uk-UA" dirty="0"/>
                  <a:t>, а лінійну інтерполяцію для мип-рівнів</a:t>
                </a:r>
              </a:p>
              <a:p>
                <a:r>
                  <a:rPr lang="uk-UA" dirty="0"/>
                  <a:t>Раніше, ми заважали що результат формули мип-рівня може бути не цілим числом</a:t>
                </a:r>
              </a:p>
              <a:p>
                <a:pPr lvl="1"/>
                <a:r>
                  <a:rPr lang="uk-UA" dirty="0"/>
                  <a:t>Ми розв</a:t>
                </a:r>
                <a:r>
                  <a:rPr lang="en-US" dirty="0"/>
                  <a:t>’</a:t>
                </a:r>
                <a:r>
                  <a:rPr lang="uk-UA" dirty="0"/>
                  <a:t>язали цю проблему заокругляючи результат до найближчого рівня</a:t>
                </a:r>
              </a:p>
              <a:p>
                <a:pPr lvl="1"/>
                <a:r>
                  <a:rPr lang="uk-UA" dirty="0"/>
                  <a:t>Але чи не зможемо вжити цей результат та інтерполювати кольори між двох мип-рівнів</a:t>
                </a:r>
                <a:r>
                  <a:rPr lang="en-US" dirty="0"/>
                  <a:t>?</a:t>
                </a:r>
              </a:p>
              <a:p>
                <a:r>
                  <a:rPr lang="uk-UA" dirty="0"/>
                  <a:t>Ця метода завантажує 2 текселі від двох мип-рівнів у кожному виклику семплювання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31283C-7841-0BD3-2744-CC90E5CE1C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4791365" cy="4351337"/>
              </a:xfrm>
              <a:blipFill>
                <a:blip r:embed="rId2"/>
                <a:stretch>
                  <a:fillRect l="-254" t="-980" r="-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65CC8ED-FC41-9EC0-900D-3E2B204781AB}"/>
              </a:ext>
            </a:extLst>
          </p:cNvPr>
          <p:cNvSpPr txBox="1"/>
          <p:nvPr/>
        </p:nvSpPr>
        <p:spPr>
          <a:xfrm>
            <a:off x="8648525" y="3789990"/>
            <a:ext cx="2029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dirty="0">
                <a:latin typeface="Consolas" panose="020B0609020204030204" pitchFamily="49" charset="0"/>
              </a:rPr>
              <a:t>Мип</a:t>
            </a:r>
            <a:r>
              <a:rPr lang="en-US" sz="1600" dirty="0">
                <a:latin typeface="Consolas" panose="020B0609020204030204" pitchFamily="49" charset="0"/>
              </a:rPr>
              <a:t>-</a:t>
            </a:r>
            <a:r>
              <a:rPr lang="uk-UA" sz="1600" dirty="0">
                <a:latin typeface="Consolas" panose="020B0609020204030204" pitchFamily="49" charset="0"/>
              </a:rPr>
              <a:t>рівень</a:t>
            </a:r>
            <a:r>
              <a:rPr lang="en-US" sz="1600" dirty="0">
                <a:latin typeface="Consolas" panose="020B0609020204030204" pitchFamily="49" charset="0"/>
              </a:rPr>
              <a:t>: 1.67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B30BA-D1C4-5AC3-BA5F-68BC34145F3D}"/>
              </a:ext>
            </a:extLst>
          </p:cNvPr>
          <p:cNvSpPr txBox="1"/>
          <p:nvPr/>
        </p:nvSpPr>
        <p:spPr>
          <a:xfrm>
            <a:off x="6523391" y="3680460"/>
            <a:ext cx="182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Consolas" panose="020B0609020204030204" pitchFamily="49" charset="0"/>
              </a:rPr>
              <a:t>Мип</a:t>
            </a:r>
            <a:r>
              <a:rPr lang="en-US" dirty="0">
                <a:latin typeface="Consolas" panose="020B0609020204030204" pitchFamily="49" charset="0"/>
              </a:rPr>
              <a:t>: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267A9B-B8CB-F6BD-7777-A4691BE88A7B}"/>
              </a:ext>
            </a:extLst>
          </p:cNvPr>
          <p:cNvSpPr txBox="1"/>
          <p:nvPr/>
        </p:nvSpPr>
        <p:spPr>
          <a:xfrm>
            <a:off x="10869669" y="3653633"/>
            <a:ext cx="98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M</a:t>
            </a:r>
            <a:r>
              <a:rPr lang="uk-UA" dirty="0">
                <a:latin typeface="Consolas" panose="020B0609020204030204" pitchFamily="49" charset="0"/>
              </a:rPr>
              <a:t>ип</a:t>
            </a:r>
            <a:r>
              <a:rPr lang="en-US" dirty="0">
                <a:latin typeface="Consolas" panose="020B0609020204030204" pitchFamily="49" charset="0"/>
              </a:rPr>
              <a:t>: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B8D295-8105-2863-6A9F-0C6202D76617}"/>
              </a:ext>
            </a:extLst>
          </p:cNvPr>
          <p:cNvSpPr/>
          <p:nvPr/>
        </p:nvSpPr>
        <p:spPr>
          <a:xfrm>
            <a:off x="10201601" y="3789990"/>
            <a:ext cx="356496" cy="3385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B0B891-8AE7-DCEF-E903-481F42117325}"/>
              </a:ext>
            </a:extLst>
          </p:cNvPr>
          <p:cNvSpPr txBox="1"/>
          <p:nvPr/>
        </p:nvSpPr>
        <p:spPr>
          <a:xfrm>
            <a:off x="8553570" y="2621681"/>
            <a:ext cx="1991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Lerp(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c0</a:t>
            </a:r>
            <a:r>
              <a:rPr lang="en-US" sz="1400" dirty="0"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c1</a:t>
            </a:r>
            <a:r>
              <a:rPr lang="en-US" sz="1400" dirty="0">
                <a:latin typeface="Consolas" panose="020B0609020204030204" pitchFamily="49" charset="0"/>
              </a:rPr>
              <a:t>, 0.67)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DCFAD3-3D7A-E48B-C137-9E1FC751FF21}"/>
              </a:ext>
            </a:extLst>
          </p:cNvPr>
          <p:cNvSpPr/>
          <p:nvPr/>
        </p:nvSpPr>
        <p:spPr>
          <a:xfrm>
            <a:off x="9976224" y="2984244"/>
            <a:ext cx="457200" cy="457200"/>
          </a:xfrm>
          <a:prstGeom prst="rect">
            <a:avLst/>
          </a:prstGeom>
          <a:solidFill>
            <a:srgbClr val="49C0A0">
              <a:alpha val="30196"/>
            </a:srgbClr>
          </a:solidFill>
          <a:ln w="38100">
            <a:solidFill>
              <a:srgbClr val="49C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5A11ED-29BD-A853-9F30-65AEF74D8D79}"/>
              </a:ext>
            </a:extLst>
          </p:cNvPr>
          <p:cNvSpPr/>
          <p:nvPr/>
        </p:nvSpPr>
        <p:spPr>
          <a:xfrm>
            <a:off x="7895133" y="3165419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913D32-CF51-E3F6-A140-DFBC176D8C49}"/>
              </a:ext>
            </a:extLst>
          </p:cNvPr>
          <p:cNvSpPr/>
          <p:nvPr/>
        </p:nvSpPr>
        <p:spPr>
          <a:xfrm>
            <a:off x="7895133" y="1794429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65E4D6-E79F-57CF-CF8C-F2FCF9C1D2CC}"/>
              </a:ext>
            </a:extLst>
          </p:cNvPr>
          <p:cNvSpPr/>
          <p:nvPr/>
        </p:nvSpPr>
        <p:spPr>
          <a:xfrm>
            <a:off x="7895133" y="2252154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AB128E-2DF7-1BC4-A67C-4732D6591DD2}"/>
              </a:ext>
            </a:extLst>
          </p:cNvPr>
          <p:cNvSpPr/>
          <p:nvPr/>
        </p:nvSpPr>
        <p:spPr>
          <a:xfrm>
            <a:off x="7437933" y="3169488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34FF59-3291-5D4B-2FD7-3D5F72107BAD}"/>
              </a:ext>
            </a:extLst>
          </p:cNvPr>
          <p:cNvSpPr/>
          <p:nvPr/>
        </p:nvSpPr>
        <p:spPr>
          <a:xfrm>
            <a:off x="7437933" y="1792059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79D9FF-E3CA-890A-8CFD-461503A7EF5F}"/>
              </a:ext>
            </a:extLst>
          </p:cNvPr>
          <p:cNvSpPr/>
          <p:nvPr/>
        </p:nvSpPr>
        <p:spPr>
          <a:xfrm>
            <a:off x="7437933" y="2249784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954D65-C2EC-82E1-11CA-03AF4FCEEA05}"/>
              </a:ext>
            </a:extLst>
          </p:cNvPr>
          <p:cNvSpPr/>
          <p:nvPr/>
        </p:nvSpPr>
        <p:spPr>
          <a:xfrm>
            <a:off x="6980592" y="2711763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E50364-2876-B103-A353-FC59E1CD51C9}"/>
              </a:ext>
            </a:extLst>
          </p:cNvPr>
          <p:cNvSpPr/>
          <p:nvPr/>
        </p:nvSpPr>
        <p:spPr>
          <a:xfrm>
            <a:off x="6980592" y="3169488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B5BDBD4-8EF4-78F7-83FF-61A904158295}"/>
              </a:ext>
            </a:extLst>
          </p:cNvPr>
          <p:cNvSpPr/>
          <p:nvPr/>
        </p:nvSpPr>
        <p:spPr>
          <a:xfrm>
            <a:off x="6980592" y="1792059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7EB12F-8F4B-3654-FE73-BFABBECA97A0}"/>
              </a:ext>
            </a:extLst>
          </p:cNvPr>
          <p:cNvSpPr/>
          <p:nvPr/>
        </p:nvSpPr>
        <p:spPr>
          <a:xfrm>
            <a:off x="6980592" y="2249784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65E10BB-7746-E481-5AAF-F1D715CB133C}"/>
              </a:ext>
            </a:extLst>
          </p:cNvPr>
          <p:cNvSpPr/>
          <p:nvPr/>
        </p:nvSpPr>
        <p:spPr>
          <a:xfrm>
            <a:off x="6523392" y="2709393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9C9086F-EF2E-96FF-405D-881927AE2593}"/>
              </a:ext>
            </a:extLst>
          </p:cNvPr>
          <p:cNvSpPr/>
          <p:nvPr/>
        </p:nvSpPr>
        <p:spPr>
          <a:xfrm>
            <a:off x="6523392" y="3167118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C4C4B6-2654-69E9-BCF7-B0ACEF579B0B}"/>
              </a:ext>
            </a:extLst>
          </p:cNvPr>
          <p:cNvSpPr/>
          <p:nvPr/>
        </p:nvSpPr>
        <p:spPr>
          <a:xfrm>
            <a:off x="6523392" y="1789689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5877264-FA04-1A7B-D54A-1F295CB4025D}"/>
              </a:ext>
            </a:extLst>
          </p:cNvPr>
          <p:cNvSpPr/>
          <p:nvPr/>
        </p:nvSpPr>
        <p:spPr>
          <a:xfrm>
            <a:off x="6523392" y="2247414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1A6A42E-0292-7BFA-3D22-D665DBB76E1F}"/>
              </a:ext>
            </a:extLst>
          </p:cNvPr>
          <p:cNvSpPr/>
          <p:nvPr/>
        </p:nvSpPr>
        <p:spPr>
          <a:xfrm>
            <a:off x="7895133" y="2714133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4A9631-FA13-5B35-EA3C-9A5F2C5F4A8A}"/>
              </a:ext>
            </a:extLst>
          </p:cNvPr>
          <p:cNvSpPr/>
          <p:nvPr/>
        </p:nvSpPr>
        <p:spPr>
          <a:xfrm>
            <a:off x="11360778" y="2681633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5A2CB02-0029-A0C7-4DE1-06BC2744D879}"/>
              </a:ext>
            </a:extLst>
          </p:cNvPr>
          <p:cNvSpPr/>
          <p:nvPr/>
        </p:nvSpPr>
        <p:spPr>
          <a:xfrm>
            <a:off x="10903578" y="2679263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FA3D002-D1CD-2FAC-672F-5FFB7F69000E}"/>
              </a:ext>
            </a:extLst>
          </p:cNvPr>
          <p:cNvSpPr/>
          <p:nvPr/>
        </p:nvSpPr>
        <p:spPr>
          <a:xfrm>
            <a:off x="10903578" y="3136988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5ADF87-E661-5FD8-06A2-D6E82FC90E8A}"/>
              </a:ext>
            </a:extLst>
          </p:cNvPr>
          <p:cNvSpPr/>
          <p:nvPr/>
        </p:nvSpPr>
        <p:spPr>
          <a:xfrm>
            <a:off x="11360778" y="3136988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81BBA8-5A4E-5E1F-8292-4354D8029BDB}"/>
              </a:ext>
            </a:extLst>
          </p:cNvPr>
          <p:cNvSpPr/>
          <p:nvPr/>
        </p:nvSpPr>
        <p:spPr>
          <a:xfrm>
            <a:off x="7437933" y="2711763"/>
            <a:ext cx="457200" cy="45720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4AB394E-061F-B85C-1648-9573AB03509A}"/>
              </a:ext>
            </a:extLst>
          </p:cNvPr>
          <p:cNvSpPr/>
          <p:nvPr/>
        </p:nvSpPr>
        <p:spPr>
          <a:xfrm>
            <a:off x="7609644" y="2869260"/>
            <a:ext cx="134352" cy="1371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C84669-460A-F18D-4BB3-509593641659}"/>
              </a:ext>
            </a:extLst>
          </p:cNvPr>
          <p:cNvSpPr/>
          <p:nvPr/>
        </p:nvSpPr>
        <p:spPr>
          <a:xfrm>
            <a:off x="7744328" y="3022156"/>
            <a:ext cx="134352" cy="1371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394709-D704-3DBA-7FE2-AE62CC91CF3B}"/>
              </a:ext>
            </a:extLst>
          </p:cNvPr>
          <p:cNvCxnSpPr>
            <a:stCxn id="22" idx="5"/>
            <a:endCxn id="23" idx="1"/>
          </p:cNvCxnSpPr>
          <p:nvPr/>
        </p:nvCxnSpPr>
        <p:spPr>
          <a:xfrm>
            <a:off x="7724321" y="2986333"/>
            <a:ext cx="39682" cy="559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81070A7-F561-F55B-AB86-35EABACAC4EB}"/>
              </a:ext>
            </a:extLst>
          </p:cNvPr>
          <p:cNvSpPr/>
          <p:nvPr/>
        </p:nvSpPr>
        <p:spPr>
          <a:xfrm>
            <a:off x="11358029" y="3136352"/>
            <a:ext cx="457200" cy="457200"/>
          </a:xfrm>
          <a:prstGeom prst="rect">
            <a:avLst/>
          </a:prstGeom>
          <a:solidFill>
            <a:srgbClr val="00B0F0">
              <a:alpha val="30196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263598-F8A2-46ED-ED49-A5D6C69D4FB3}"/>
              </a:ext>
            </a:extLst>
          </p:cNvPr>
          <p:cNvSpPr/>
          <p:nvPr/>
        </p:nvSpPr>
        <p:spPr>
          <a:xfrm>
            <a:off x="11525892" y="3302811"/>
            <a:ext cx="134352" cy="13716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4DE2EEB-4B3E-297A-80ED-9A727DEA9BA4}"/>
              </a:ext>
            </a:extLst>
          </p:cNvPr>
          <p:cNvSpPr/>
          <p:nvPr/>
        </p:nvSpPr>
        <p:spPr>
          <a:xfrm>
            <a:off x="11414100" y="3198197"/>
            <a:ext cx="134352" cy="1371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69B637E-0999-B1C9-B67F-9BC382D94165}"/>
              </a:ext>
            </a:extLst>
          </p:cNvPr>
          <p:cNvCxnSpPr>
            <a:cxnSpLocks/>
            <a:stCxn id="28" idx="5"/>
            <a:endCxn id="27" idx="1"/>
          </p:cNvCxnSpPr>
          <p:nvPr/>
        </p:nvCxnSpPr>
        <p:spPr>
          <a:xfrm>
            <a:off x="11528777" y="3315270"/>
            <a:ext cx="16790" cy="76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7B2775-77B6-3986-B03A-E64D29C55F51}"/>
              </a:ext>
            </a:extLst>
          </p:cNvPr>
          <p:cNvCxnSpPr>
            <a:cxnSpLocks/>
          </p:cNvCxnSpPr>
          <p:nvPr/>
        </p:nvCxnSpPr>
        <p:spPr>
          <a:xfrm>
            <a:off x="7878680" y="3090736"/>
            <a:ext cx="3535420" cy="17604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C81A8AC3-069D-B33A-0F52-0A05DA05319C}"/>
              </a:ext>
            </a:extLst>
          </p:cNvPr>
          <p:cNvSpPr/>
          <p:nvPr/>
        </p:nvSpPr>
        <p:spPr>
          <a:xfrm>
            <a:off x="10137648" y="3144264"/>
            <a:ext cx="134352" cy="137160"/>
          </a:xfrm>
          <a:prstGeom prst="ellipse">
            <a:avLst/>
          </a:prstGeom>
          <a:solidFill>
            <a:srgbClr val="49C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9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 animBg="1"/>
      <p:bldP spid="17" grpId="0"/>
      <p:bldP spid="18" grpId="0" animBg="1"/>
      <p:bldP spid="11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1" grpId="0" animBg="1"/>
      <p:bldP spid="53" grpId="0" animBg="1"/>
      <p:bldP spid="54" grpId="0" animBg="1"/>
      <p:bldP spid="8" grpId="0" animBg="1"/>
      <p:bldP spid="19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4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365E2-F03F-C1B9-856E-141B222FA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MIN_MAG_POINT_MIP_LINEAR</a:t>
            </a:r>
          </a:p>
        </p:txBody>
      </p:sp>
      <p:pic>
        <p:nvPicPr>
          <p:cNvPr id="5" name="Picture 4" descr="A colorful hallway with stairs&#10;&#10;Description automatically generated">
            <a:extLst>
              <a:ext uri="{FF2B5EF4-FFF2-40B4-BE49-F238E27FC236}">
                <a16:creationId xmlns:a16="http://schemas.microsoft.com/office/drawing/2014/main" id="{4344A850-2485-8BBE-24E4-23EF4502F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17" y="1804189"/>
            <a:ext cx="5635336" cy="3036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colorful hallway with arches and columns&#10;&#10;Description automatically generated">
            <a:extLst>
              <a:ext uri="{FF2B5EF4-FFF2-40B4-BE49-F238E27FC236}">
                <a16:creationId xmlns:a16="http://schemas.microsoft.com/office/drawing/2014/main" id="{2814ACA4-4E68-C083-2499-8D9E523F6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249" y="1804189"/>
            <a:ext cx="5642268" cy="3036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9901CB-E559-5328-3C72-2761374BA6DF}"/>
              </a:ext>
            </a:extLst>
          </p:cNvPr>
          <p:cNvSpPr txBox="1"/>
          <p:nvPr/>
        </p:nvSpPr>
        <p:spPr>
          <a:xfrm>
            <a:off x="2374705" y="5086946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MIP_POINT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10695B-EF45-EA61-61FD-0C7ED586A2E3}"/>
              </a:ext>
            </a:extLst>
          </p:cNvPr>
          <p:cNvSpPr txBox="1"/>
          <p:nvPr/>
        </p:nvSpPr>
        <p:spPr>
          <a:xfrm>
            <a:off x="8176974" y="5086946"/>
            <a:ext cx="159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MIP_LINEAR</a:t>
            </a:r>
          </a:p>
        </p:txBody>
      </p:sp>
    </p:spTree>
    <p:extLst>
      <p:ext uri="{BB962C8B-B14F-4D97-AF65-F5344CB8AC3E}">
        <p14:creationId xmlns:p14="http://schemas.microsoft.com/office/powerpoint/2010/main" val="4281130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2FE19-FB07-A5E3-4142-CF26181BC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MIN_MAG_MIP_LINEAR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1283C-7841-0BD3-2744-CC90E5CE1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791365" cy="4351337"/>
          </a:xfrm>
        </p:spPr>
        <p:txBody>
          <a:bodyPr/>
          <a:lstStyle/>
          <a:p>
            <a:r>
              <a:rPr lang="uk-UA" dirty="0"/>
              <a:t>Також зможемо застосовувати лінійну інтерполяцію для фільтрування пікселів, та також для фільтрування мип</a:t>
            </a:r>
            <a:r>
              <a:rPr lang="en-US" dirty="0"/>
              <a:t>-</a:t>
            </a:r>
            <a:r>
              <a:rPr lang="uk-UA" dirty="0"/>
              <a:t>рівень</a:t>
            </a:r>
          </a:p>
          <a:p>
            <a:pPr lvl="1"/>
            <a:r>
              <a:rPr lang="uk-UA" dirty="0"/>
              <a:t>У такому випадку, білінійно фільтруємо колір у обидвох мип</a:t>
            </a:r>
            <a:r>
              <a:rPr lang="en-US" dirty="0"/>
              <a:t>-</a:t>
            </a:r>
            <a:r>
              <a:rPr lang="uk-UA" dirty="0"/>
              <a:t>рівень, та тоді їх інтерполюємо так як попередньо</a:t>
            </a:r>
            <a:endParaRPr lang="en-US" dirty="0"/>
          </a:p>
          <a:p>
            <a:pPr lvl="1"/>
            <a:r>
              <a:rPr lang="uk-UA" dirty="0"/>
              <a:t>Часами, ця метода називається</a:t>
            </a:r>
            <a:r>
              <a:rPr lang="en-US" dirty="0"/>
              <a:t> </a:t>
            </a:r>
            <a:r>
              <a:rPr lang="en-US" b="1" dirty="0"/>
              <a:t>trilinear filtering/</a:t>
            </a:r>
            <a:r>
              <a:rPr lang="uk-UA" b="1" dirty="0"/>
              <a:t>трилінійна фільтрація</a:t>
            </a:r>
          </a:p>
          <a:p>
            <a:r>
              <a:rPr lang="uk-UA" dirty="0"/>
              <a:t>Заважайте, що тепер, ми завантажуємо 8 текселів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CC8ED-FC41-9EC0-900D-3E2B204781AB}"/>
              </a:ext>
            </a:extLst>
          </p:cNvPr>
          <p:cNvSpPr txBox="1"/>
          <p:nvPr/>
        </p:nvSpPr>
        <p:spPr>
          <a:xfrm>
            <a:off x="8648525" y="3789990"/>
            <a:ext cx="2029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dirty="0">
                <a:latin typeface="Consolas" panose="020B0609020204030204" pitchFamily="49" charset="0"/>
              </a:rPr>
              <a:t>Мип</a:t>
            </a:r>
            <a:r>
              <a:rPr lang="en-US" sz="1600" dirty="0">
                <a:latin typeface="Consolas" panose="020B0609020204030204" pitchFamily="49" charset="0"/>
              </a:rPr>
              <a:t>-</a:t>
            </a:r>
            <a:r>
              <a:rPr lang="uk-UA" sz="1600" dirty="0">
                <a:latin typeface="Consolas" panose="020B0609020204030204" pitchFamily="49" charset="0"/>
              </a:rPr>
              <a:t>рівень</a:t>
            </a:r>
            <a:r>
              <a:rPr lang="en-US" sz="1600" dirty="0">
                <a:latin typeface="Consolas" panose="020B0609020204030204" pitchFamily="49" charset="0"/>
              </a:rPr>
              <a:t>: 1.67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B30BA-D1C4-5AC3-BA5F-68BC34145F3D}"/>
              </a:ext>
            </a:extLst>
          </p:cNvPr>
          <p:cNvSpPr txBox="1"/>
          <p:nvPr/>
        </p:nvSpPr>
        <p:spPr>
          <a:xfrm>
            <a:off x="6523391" y="3680460"/>
            <a:ext cx="182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Consolas" panose="020B0609020204030204" pitchFamily="49" charset="0"/>
              </a:rPr>
              <a:t>Мип</a:t>
            </a:r>
            <a:r>
              <a:rPr lang="en-US" dirty="0">
                <a:latin typeface="Consolas" panose="020B0609020204030204" pitchFamily="49" charset="0"/>
              </a:rPr>
              <a:t>: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267A9B-B8CB-F6BD-7777-A4691BE88A7B}"/>
              </a:ext>
            </a:extLst>
          </p:cNvPr>
          <p:cNvSpPr txBox="1"/>
          <p:nvPr/>
        </p:nvSpPr>
        <p:spPr>
          <a:xfrm>
            <a:off x="10869669" y="3653633"/>
            <a:ext cx="98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Consolas" panose="020B0609020204030204" pitchFamily="49" charset="0"/>
              </a:rPr>
              <a:t>Мип</a:t>
            </a:r>
            <a:r>
              <a:rPr lang="en-US" dirty="0">
                <a:latin typeface="Consolas" panose="020B0609020204030204" pitchFamily="49" charset="0"/>
              </a:rPr>
              <a:t>: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B8D295-8105-2863-6A9F-0C6202D76617}"/>
              </a:ext>
            </a:extLst>
          </p:cNvPr>
          <p:cNvSpPr/>
          <p:nvPr/>
        </p:nvSpPr>
        <p:spPr>
          <a:xfrm>
            <a:off x="10201601" y="3789990"/>
            <a:ext cx="356496" cy="3385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5A11ED-29BD-A853-9F30-65AEF74D8D79}"/>
              </a:ext>
            </a:extLst>
          </p:cNvPr>
          <p:cNvSpPr/>
          <p:nvPr/>
        </p:nvSpPr>
        <p:spPr>
          <a:xfrm>
            <a:off x="7895133" y="3165419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913D32-CF51-E3F6-A140-DFBC176D8C49}"/>
              </a:ext>
            </a:extLst>
          </p:cNvPr>
          <p:cNvSpPr/>
          <p:nvPr/>
        </p:nvSpPr>
        <p:spPr>
          <a:xfrm>
            <a:off x="7895133" y="1794429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65E4D6-E79F-57CF-CF8C-F2FCF9C1D2CC}"/>
              </a:ext>
            </a:extLst>
          </p:cNvPr>
          <p:cNvSpPr/>
          <p:nvPr/>
        </p:nvSpPr>
        <p:spPr>
          <a:xfrm>
            <a:off x="7895133" y="2252154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AB128E-2DF7-1BC4-A67C-4732D6591DD2}"/>
              </a:ext>
            </a:extLst>
          </p:cNvPr>
          <p:cNvSpPr/>
          <p:nvPr/>
        </p:nvSpPr>
        <p:spPr>
          <a:xfrm>
            <a:off x="7437933" y="3169488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34FF59-3291-5D4B-2FD7-3D5F72107BAD}"/>
              </a:ext>
            </a:extLst>
          </p:cNvPr>
          <p:cNvSpPr/>
          <p:nvPr/>
        </p:nvSpPr>
        <p:spPr>
          <a:xfrm>
            <a:off x="7437933" y="1792059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79D9FF-E3CA-890A-8CFD-461503A7EF5F}"/>
              </a:ext>
            </a:extLst>
          </p:cNvPr>
          <p:cNvSpPr/>
          <p:nvPr/>
        </p:nvSpPr>
        <p:spPr>
          <a:xfrm>
            <a:off x="7437933" y="2249784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954D65-C2EC-82E1-11CA-03AF4FCEEA05}"/>
              </a:ext>
            </a:extLst>
          </p:cNvPr>
          <p:cNvSpPr/>
          <p:nvPr/>
        </p:nvSpPr>
        <p:spPr>
          <a:xfrm>
            <a:off x="6980592" y="2711763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E50364-2876-B103-A353-FC59E1CD51C9}"/>
              </a:ext>
            </a:extLst>
          </p:cNvPr>
          <p:cNvSpPr/>
          <p:nvPr/>
        </p:nvSpPr>
        <p:spPr>
          <a:xfrm>
            <a:off x="6980592" y="3169488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B5BDBD4-8EF4-78F7-83FF-61A904158295}"/>
              </a:ext>
            </a:extLst>
          </p:cNvPr>
          <p:cNvSpPr/>
          <p:nvPr/>
        </p:nvSpPr>
        <p:spPr>
          <a:xfrm>
            <a:off x="6980592" y="1792059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7EB12F-8F4B-3654-FE73-BFABBECA97A0}"/>
              </a:ext>
            </a:extLst>
          </p:cNvPr>
          <p:cNvSpPr/>
          <p:nvPr/>
        </p:nvSpPr>
        <p:spPr>
          <a:xfrm>
            <a:off x="6980592" y="2249784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65E10BB-7746-E481-5AAF-F1D715CB133C}"/>
              </a:ext>
            </a:extLst>
          </p:cNvPr>
          <p:cNvSpPr/>
          <p:nvPr/>
        </p:nvSpPr>
        <p:spPr>
          <a:xfrm>
            <a:off x="6523392" y="2709393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9C9086F-EF2E-96FF-405D-881927AE2593}"/>
              </a:ext>
            </a:extLst>
          </p:cNvPr>
          <p:cNvSpPr/>
          <p:nvPr/>
        </p:nvSpPr>
        <p:spPr>
          <a:xfrm>
            <a:off x="6523392" y="3167118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C4C4B6-2654-69E9-BCF7-B0ACEF579B0B}"/>
              </a:ext>
            </a:extLst>
          </p:cNvPr>
          <p:cNvSpPr/>
          <p:nvPr/>
        </p:nvSpPr>
        <p:spPr>
          <a:xfrm>
            <a:off x="6523392" y="1789689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5877264-FA04-1A7B-D54A-1F295CB4025D}"/>
              </a:ext>
            </a:extLst>
          </p:cNvPr>
          <p:cNvSpPr/>
          <p:nvPr/>
        </p:nvSpPr>
        <p:spPr>
          <a:xfrm>
            <a:off x="6523392" y="2247414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1A6A42E-0292-7BFA-3D22-D665DBB76E1F}"/>
              </a:ext>
            </a:extLst>
          </p:cNvPr>
          <p:cNvSpPr/>
          <p:nvPr/>
        </p:nvSpPr>
        <p:spPr>
          <a:xfrm>
            <a:off x="7895133" y="2714133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4A9631-FA13-5B35-EA3C-9A5F2C5F4A8A}"/>
              </a:ext>
            </a:extLst>
          </p:cNvPr>
          <p:cNvSpPr/>
          <p:nvPr/>
        </p:nvSpPr>
        <p:spPr>
          <a:xfrm>
            <a:off x="11360778" y="2681633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5A2CB02-0029-A0C7-4DE1-06BC2744D879}"/>
              </a:ext>
            </a:extLst>
          </p:cNvPr>
          <p:cNvSpPr/>
          <p:nvPr/>
        </p:nvSpPr>
        <p:spPr>
          <a:xfrm>
            <a:off x="10903578" y="2679263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FA3D002-D1CD-2FAC-672F-5FFB7F69000E}"/>
              </a:ext>
            </a:extLst>
          </p:cNvPr>
          <p:cNvSpPr/>
          <p:nvPr/>
        </p:nvSpPr>
        <p:spPr>
          <a:xfrm>
            <a:off x="10903578" y="3136988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5ADF87-E661-5FD8-06A2-D6E82FC90E8A}"/>
              </a:ext>
            </a:extLst>
          </p:cNvPr>
          <p:cNvSpPr/>
          <p:nvPr/>
        </p:nvSpPr>
        <p:spPr>
          <a:xfrm>
            <a:off x="11360778" y="3136988"/>
            <a:ext cx="457200" cy="45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99A651-DF86-8D3A-2335-A744F799A0E9}"/>
              </a:ext>
            </a:extLst>
          </p:cNvPr>
          <p:cNvSpPr/>
          <p:nvPr/>
        </p:nvSpPr>
        <p:spPr>
          <a:xfrm>
            <a:off x="7886302" y="2714133"/>
            <a:ext cx="457200" cy="45720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5CCBBD-7A73-8DE1-5954-A86FA9A84627}"/>
              </a:ext>
            </a:extLst>
          </p:cNvPr>
          <p:cNvSpPr/>
          <p:nvPr/>
        </p:nvSpPr>
        <p:spPr>
          <a:xfrm>
            <a:off x="8065422" y="2870188"/>
            <a:ext cx="134352" cy="1371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7A83E7-ABFA-76FD-ACEE-71CAF35B6F41}"/>
              </a:ext>
            </a:extLst>
          </p:cNvPr>
          <p:cNvSpPr/>
          <p:nvPr/>
        </p:nvSpPr>
        <p:spPr>
          <a:xfrm>
            <a:off x="7886302" y="3171858"/>
            <a:ext cx="457200" cy="45720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B23110-745F-25C2-E2E7-7157C21F0703}"/>
              </a:ext>
            </a:extLst>
          </p:cNvPr>
          <p:cNvSpPr/>
          <p:nvPr/>
        </p:nvSpPr>
        <p:spPr>
          <a:xfrm>
            <a:off x="7429102" y="2711763"/>
            <a:ext cx="457200" cy="45720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171B1F-E9ED-1C35-F38C-6A03996AA02F}"/>
              </a:ext>
            </a:extLst>
          </p:cNvPr>
          <p:cNvSpPr/>
          <p:nvPr/>
        </p:nvSpPr>
        <p:spPr>
          <a:xfrm>
            <a:off x="7429102" y="3169488"/>
            <a:ext cx="457200" cy="45720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3540B5B-820C-1C45-1CD3-49038C2C0950}"/>
              </a:ext>
            </a:extLst>
          </p:cNvPr>
          <p:cNvSpPr/>
          <p:nvPr/>
        </p:nvSpPr>
        <p:spPr>
          <a:xfrm>
            <a:off x="8065422" y="3327388"/>
            <a:ext cx="134352" cy="1371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826947-FD65-16F3-F63A-6518DD5591D4}"/>
              </a:ext>
            </a:extLst>
          </p:cNvPr>
          <p:cNvSpPr/>
          <p:nvPr/>
        </p:nvSpPr>
        <p:spPr>
          <a:xfrm>
            <a:off x="7600813" y="2869260"/>
            <a:ext cx="134352" cy="1371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E2A57C-4411-8FC3-447C-B8D9EA013403}"/>
              </a:ext>
            </a:extLst>
          </p:cNvPr>
          <p:cNvSpPr/>
          <p:nvPr/>
        </p:nvSpPr>
        <p:spPr>
          <a:xfrm>
            <a:off x="7600813" y="3326460"/>
            <a:ext cx="134352" cy="1371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828CEB-EABB-E28C-1CA6-B771A7255B22}"/>
              </a:ext>
            </a:extLst>
          </p:cNvPr>
          <p:cNvSpPr/>
          <p:nvPr/>
        </p:nvSpPr>
        <p:spPr>
          <a:xfrm>
            <a:off x="7735497" y="3022156"/>
            <a:ext cx="134352" cy="1371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43D2C0-7B29-51B7-E619-B42B2C344717}"/>
              </a:ext>
            </a:extLst>
          </p:cNvPr>
          <p:cNvCxnSpPr>
            <a:stCxn id="16" idx="5"/>
            <a:endCxn id="21" idx="1"/>
          </p:cNvCxnSpPr>
          <p:nvPr/>
        </p:nvCxnSpPr>
        <p:spPr>
          <a:xfrm>
            <a:off x="7715490" y="2986333"/>
            <a:ext cx="39682" cy="559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EE813B4-8621-C979-452B-6B14053B6BA6}"/>
              </a:ext>
            </a:extLst>
          </p:cNvPr>
          <p:cNvCxnSpPr>
            <a:cxnSpLocks/>
            <a:stCxn id="21" idx="3"/>
            <a:endCxn id="20" idx="0"/>
          </p:cNvCxnSpPr>
          <p:nvPr/>
        </p:nvCxnSpPr>
        <p:spPr>
          <a:xfrm flipH="1">
            <a:off x="7667989" y="3139229"/>
            <a:ext cx="87183" cy="1872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F67F706-069D-2A76-1E83-966FC158F56C}"/>
              </a:ext>
            </a:extLst>
          </p:cNvPr>
          <p:cNvCxnSpPr>
            <a:cxnSpLocks/>
            <a:stCxn id="21" idx="5"/>
            <a:endCxn id="15" idx="1"/>
          </p:cNvCxnSpPr>
          <p:nvPr/>
        </p:nvCxnSpPr>
        <p:spPr>
          <a:xfrm>
            <a:off x="7850174" y="3139229"/>
            <a:ext cx="234923" cy="2082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D08DDE4-20C7-661C-30EA-ED0C82F805E2}"/>
              </a:ext>
            </a:extLst>
          </p:cNvPr>
          <p:cNvCxnSpPr>
            <a:cxnSpLocks/>
            <a:stCxn id="21" idx="7"/>
            <a:endCxn id="5" idx="2"/>
          </p:cNvCxnSpPr>
          <p:nvPr/>
        </p:nvCxnSpPr>
        <p:spPr>
          <a:xfrm flipV="1">
            <a:off x="7850174" y="2938768"/>
            <a:ext cx="215248" cy="1034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90C9479C-F2F1-83F8-55DE-A48955BD84F3}"/>
              </a:ext>
            </a:extLst>
          </p:cNvPr>
          <p:cNvSpPr/>
          <p:nvPr/>
        </p:nvSpPr>
        <p:spPr>
          <a:xfrm>
            <a:off x="11364468" y="3142791"/>
            <a:ext cx="457200" cy="457200"/>
          </a:xfrm>
          <a:prstGeom prst="rect">
            <a:avLst/>
          </a:prstGeom>
          <a:solidFill>
            <a:srgbClr val="00B0F0">
              <a:alpha val="30196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2D18CA1-D24E-F6A7-5D35-E4B1F70A73A3}"/>
              </a:ext>
            </a:extLst>
          </p:cNvPr>
          <p:cNvSpPr/>
          <p:nvPr/>
        </p:nvSpPr>
        <p:spPr>
          <a:xfrm>
            <a:off x="11525892" y="3302811"/>
            <a:ext cx="134352" cy="13716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858C101-B5F4-4F9F-3FBB-E5BF73374C47}"/>
              </a:ext>
            </a:extLst>
          </p:cNvPr>
          <p:cNvSpPr/>
          <p:nvPr/>
        </p:nvSpPr>
        <p:spPr>
          <a:xfrm>
            <a:off x="11360778" y="2681633"/>
            <a:ext cx="457200" cy="457200"/>
          </a:xfrm>
          <a:prstGeom prst="rect">
            <a:avLst/>
          </a:prstGeom>
          <a:solidFill>
            <a:srgbClr val="00B0F0">
              <a:alpha val="30196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FF0D2D5-AA3E-8CF6-DF69-1F9CDC0532B4}"/>
              </a:ext>
            </a:extLst>
          </p:cNvPr>
          <p:cNvSpPr/>
          <p:nvPr/>
        </p:nvSpPr>
        <p:spPr>
          <a:xfrm>
            <a:off x="10903578" y="2679263"/>
            <a:ext cx="457200" cy="457200"/>
          </a:xfrm>
          <a:prstGeom prst="rect">
            <a:avLst/>
          </a:prstGeom>
          <a:solidFill>
            <a:srgbClr val="00B0F0">
              <a:alpha val="30196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14D2CDE-A2B5-1ACD-F261-E6763A8AE894}"/>
              </a:ext>
            </a:extLst>
          </p:cNvPr>
          <p:cNvSpPr/>
          <p:nvPr/>
        </p:nvSpPr>
        <p:spPr>
          <a:xfrm>
            <a:off x="10903578" y="3136988"/>
            <a:ext cx="457200" cy="457200"/>
          </a:xfrm>
          <a:prstGeom prst="rect">
            <a:avLst/>
          </a:prstGeom>
          <a:solidFill>
            <a:srgbClr val="00B0F0">
              <a:alpha val="30196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12AAD2D-4C51-7E62-24E4-7512138790DE}"/>
              </a:ext>
            </a:extLst>
          </p:cNvPr>
          <p:cNvSpPr/>
          <p:nvPr/>
        </p:nvSpPr>
        <p:spPr>
          <a:xfrm>
            <a:off x="11525892" y="2860741"/>
            <a:ext cx="134352" cy="13716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FA16E40-D5F0-A650-F640-F52156FEC9F4}"/>
              </a:ext>
            </a:extLst>
          </p:cNvPr>
          <p:cNvSpPr/>
          <p:nvPr/>
        </p:nvSpPr>
        <p:spPr>
          <a:xfrm>
            <a:off x="11067609" y="3295191"/>
            <a:ext cx="134352" cy="13716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25EBB14-C848-473E-259B-06C026FE3308}"/>
              </a:ext>
            </a:extLst>
          </p:cNvPr>
          <p:cNvSpPr/>
          <p:nvPr/>
        </p:nvSpPr>
        <p:spPr>
          <a:xfrm>
            <a:off x="11067609" y="2860741"/>
            <a:ext cx="134352" cy="13716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41BED90-5A0D-E3CD-D774-ADC4F40115EC}"/>
              </a:ext>
            </a:extLst>
          </p:cNvPr>
          <p:cNvSpPr/>
          <p:nvPr/>
        </p:nvSpPr>
        <p:spPr>
          <a:xfrm>
            <a:off x="11414100" y="3198197"/>
            <a:ext cx="134352" cy="1371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AE4AE35-F3C2-B3BD-B56B-5E35183A908F}"/>
              </a:ext>
            </a:extLst>
          </p:cNvPr>
          <p:cNvCxnSpPr>
            <a:cxnSpLocks/>
            <a:stCxn id="60" idx="0"/>
            <a:endCxn id="57" idx="3"/>
          </p:cNvCxnSpPr>
          <p:nvPr/>
        </p:nvCxnSpPr>
        <p:spPr>
          <a:xfrm flipV="1">
            <a:off x="11481276" y="2977814"/>
            <a:ext cx="64291" cy="22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0500E25-7C83-C24E-1E9A-1F288DA6A925}"/>
              </a:ext>
            </a:extLst>
          </p:cNvPr>
          <p:cNvCxnSpPr>
            <a:cxnSpLocks/>
            <a:stCxn id="60" idx="1"/>
            <a:endCxn id="59" idx="5"/>
          </p:cNvCxnSpPr>
          <p:nvPr/>
        </p:nvCxnSpPr>
        <p:spPr>
          <a:xfrm flipH="1" flipV="1">
            <a:off x="11182286" y="2977814"/>
            <a:ext cx="251489" cy="2404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772234A-47C6-0DCB-AD43-EB57371C6359}"/>
              </a:ext>
            </a:extLst>
          </p:cNvPr>
          <p:cNvCxnSpPr>
            <a:cxnSpLocks/>
            <a:stCxn id="60" idx="2"/>
            <a:endCxn id="58" idx="6"/>
          </p:cNvCxnSpPr>
          <p:nvPr/>
        </p:nvCxnSpPr>
        <p:spPr>
          <a:xfrm flipH="1">
            <a:off x="11201961" y="3266777"/>
            <a:ext cx="212139" cy="969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99B68EB-3C5F-BF44-809C-8232F7A4F308}"/>
              </a:ext>
            </a:extLst>
          </p:cNvPr>
          <p:cNvCxnSpPr>
            <a:cxnSpLocks/>
            <a:stCxn id="60" idx="5"/>
            <a:endCxn id="50" idx="1"/>
          </p:cNvCxnSpPr>
          <p:nvPr/>
        </p:nvCxnSpPr>
        <p:spPr>
          <a:xfrm>
            <a:off x="11528777" y="3315270"/>
            <a:ext cx="16790" cy="76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3E6C41E-F631-BEB9-7EC5-F12B6A548743}"/>
              </a:ext>
            </a:extLst>
          </p:cNvPr>
          <p:cNvSpPr/>
          <p:nvPr/>
        </p:nvSpPr>
        <p:spPr>
          <a:xfrm>
            <a:off x="9976224" y="2984244"/>
            <a:ext cx="457200" cy="457200"/>
          </a:xfrm>
          <a:prstGeom prst="rect">
            <a:avLst/>
          </a:prstGeom>
          <a:solidFill>
            <a:srgbClr val="49C0A0">
              <a:alpha val="30196"/>
            </a:srgbClr>
          </a:solidFill>
          <a:ln w="38100">
            <a:solidFill>
              <a:srgbClr val="49C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BA15FB7-FB87-B77F-ECCE-B3E5C8BB869C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7869849" y="3090736"/>
            <a:ext cx="3544251" cy="17604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2E2CB7FE-6945-34FB-81C5-F858300D84ED}"/>
              </a:ext>
            </a:extLst>
          </p:cNvPr>
          <p:cNvSpPr/>
          <p:nvPr/>
        </p:nvSpPr>
        <p:spPr>
          <a:xfrm>
            <a:off x="10137648" y="3144264"/>
            <a:ext cx="134352" cy="137160"/>
          </a:xfrm>
          <a:prstGeom prst="ellipse">
            <a:avLst/>
          </a:prstGeom>
          <a:solidFill>
            <a:srgbClr val="49C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3D95F0D-45B3-3280-00D6-CD2767EF88A3}"/>
              </a:ext>
            </a:extLst>
          </p:cNvPr>
          <p:cNvSpPr txBox="1"/>
          <p:nvPr/>
        </p:nvSpPr>
        <p:spPr>
          <a:xfrm>
            <a:off x="8553570" y="2621681"/>
            <a:ext cx="1991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Lerp(c0, c1, 0.67)</a:t>
            </a:r>
          </a:p>
        </p:txBody>
      </p:sp>
    </p:spTree>
    <p:extLst>
      <p:ext uri="{BB962C8B-B14F-4D97-AF65-F5344CB8AC3E}">
        <p14:creationId xmlns:p14="http://schemas.microsoft.com/office/powerpoint/2010/main" val="53620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4" grpId="0" animBg="1"/>
      <p:bldP spid="5" grpId="0" animBg="1"/>
      <p:bldP spid="6" grpId="0" animBg="1"/>
      <p:bldP spid="9" grpId="0" animBg="1"/>
      <p:bldP spid="10" grpId="0" animBg="1"/>
      <p:bldP spid="15" grpId="0" animBg="1"/>
      <p:bldP spid="16" grpId="0" animBg="1"/>
      <p:bldP spid="20" grpId="0" animBg="1"/>
      <p:bldP spid="21" grpId="0" animBg="1"/>
      <p:bldP spid="49" grpId="0" animBg="1"/>
      <p:bldP spid="50" grpId="0" animBg="1"/>
      <p:bldP spid="52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5" grpId="0" animBg="1"/>
      <p:bldP spid="67" grpId="0" animBg="1"/>
      <p:bldP spid="6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652DD-DA89-216C-DAB5-06AA3463B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Анізотропна фільтрація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B949C-F02C-A95D-0D8C-69CF9755F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964847" cy="4545496"/>
          </a:xfrm>
        </p:spPr>
        <p:txBody>
          <a:bodyPr>
            <a:normAutofit/>
          </a:bodyPr>
          <a:lstStyle/>
          <a:p>
            <a:r>
              <a:rPr lang="uk-UA" dirty="0"/>
              <a:t>Останню методу яку я перейду, це </a:t>
            </a:r>
            <a:r>
              <a:rPr lang="uk-UA" b="1" dirty="0"/>
              <a:t>анізотропна фільтрація</a:t>
            </a:r>
            <a:r>
              <a:rPr lang="en-US" b="1" dirty="0"/>
              <a:t>/anisotropic filtering</a:t>
            </a:r>
          </a:p>
          <a:p>
            <a:r>
              <a:rPr lang="uk-UA" dirty="0"/>
              <a:t>Мип</a:t>
            </a:r>
            <a:r>
              <a:rPr lang="en-US" dirty="0"/>
              <a:t>-</a:t>
            </a:r>
            <a:r>
              <a:rPr lang="uk-UA" dirty="0"/>
              <a:t>фільтрація припускає, що текселі квадрати після проєкції, та в цій самій орієнтації як пікселі</a:t>
            </a:r>
          </a:p>
          <a:p>
            <a:pPr lvl="1"/>
            <a:r>
              <a:rPr lang="uk-UA" dirty="0"/>
              <a:t>Анізотропна</a:t>
            </a:r>
            <a:r>
              <a:rPr lang="en-US" dirty="0"/>
              <a:t> </a:t>
            </a:r>
            <a:r>
              <a:rPr lang="uk-UA" dirty="0"/>
              <a:t>фільтрація пробує розв</a:t>
            </a:r>
            <a:r>
              <a:rPr lang="en-US" dirty="0"/>
              <a:t>’</a:t>
            </a:r>
            <a:r>
              <a:rPr lang="uk-UA" dirty="0"/>
              <a:t>язати ситуації, де це не правда</a:t>
            </a:r>
            <a:endParaRPr lang="en-US" dirty="0"/>
          </a:p>
          <a:p>
            <a:r>
              <a:rPr lang="uk-UA" dirty="0"/>
              <a:t>Графічний процесор обчислює вектори для ширину та висоту текселя, та тоді проєктує їх до просторах текселів</a:t>
            </a:r>
          </a:p>
          <a:p>
            <a:pPr lvl="1"/>
            <a:r>
              <a:rPr lang="uk-UA" dirty="0"/>
              <a:t>Як що ці вектори творять коло, ми застосовуємо нормальну трилінійну інтерполяцію</a:t>
            </a:r>
          </a:p>
          <a:p>
            <a:pPr lvl="1"/>
            <a:r>
              <a:rPr lang="uk-UA" dirty="0"/>
              <a:t>Як що вони різняться (анізотропні), то ми семплюємо більше в напрямку довшого вектора</a:t>
            </a:r>
            <a:endParaRPr lang="en-US" dirty="0"/>
          </a:p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2BB927-2302-EF68-C5D2-B9D0E69BEC31}"/>
              </a:ext>
            </a:extLst>
          </p:cNvPr>
          <p:cNvSpPr/>
          <p:nvPr/>
        </p:nvSpPr>
        <p:spPr>
          <a:xfrm>
            <a:off x="8610586" y="1214275"/>
            <a:ext cx="731520" cy="731520"/>
          </a:xfrm>
          <a:prstGeom prst="rect">
            <a:avLst/>
          </a:prstGeom>
          <a:solidFill>
            <a:srgbClr val="FFC000">
              <a:alpha val="3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D96307C-76FD-FA4B-4B69-AAAC16D55757}"/>
              </a:ext>
            </a:extLst>
          </p:cNvPr>
          <p:cNvSpPr/>
          <p:nvPr/>
        </p:nvSpPr>
        <p:spPr>
          <a:xfrm>
            <a:off x="8658843" y="1382964"/>
            <a:ext cx="769357" cy="384679"/>
          </a:xfrm>
          <a:custGeom>
            <a:avLst/>
            <a:gdLst>
              <a:gd name="connsiteX0" fmla="*/ 176573 w 769357"/>
              <a:gd name="connsiteY0" fmla="*/ 0 h 384679"/>
              <a:gd name="connsiteX1" fmla="*/ 435128 w 769357"/>
              <a:gd name="connsiteY1" fmla="*/ 0 h 384679"/>
              <a:gd name="connsiteX2" fmla="*/ 769357 w 769357"/>
              <a:gd name="connsiteY2" fmla="*/ 384679 h 384679"/>
              <a:gd name="connsiteX3" fmla="*/ 0 w 769357"/>
              <a:gd name="connsiteY3" fmla="*/ 384679 h 384679"/>
              <a:gd name="connsiteX4" fmla="*/ 176573 w 769357"/>
              <a:gd name="connsiteY4" fmla="*/ 0 h 384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9357" h="384679">
                <a:moveTo>
                  <a:pt x="176573" y="0"/>
                </a:moveTo>
                <a:lnTo>
                  <a:pt x="435128" y="0"/>
                </a:lnTo>
                <a:lnTo>
                  <a:pt x="769357" y="384679"/>
                </a:lnTo>
                <a:lnTo>
                  <a:pt x="0" y="384679"/>
                </a:lnTo>
                <a:lnTo>
                  <a:pt x="176573" y="0"/>
                </a:lnTo>
                <a:close/>
              </a:path>
            </a:pathLst>
          </a:custGeom>
          <a:solidFill>
            <a:srgbClr val="92D050">
              <a:alpha val="30196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A1B7653-1798-A59E-7E6E-A77C6657E817}"/>
              </a:ext>
            </a:extLst>
          </p:cNvPr>
          <p:cNvSpPr/>
          <p:nvPr/>
        </p:nvSpPr>
        <p:spPr>
          <a:xfrm>
            <a:off x="8906612" y="1512849"/>
            <a:ext cx="139468" cy="125731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A92E9F-475B-9899-F041-DC9C46696F3A}"/>
              </a:ext>
            </a:extLst>
          </p:cNvPr>
          <p:cNvSpPr/>
          <p:nvPr/>
        </p:nvSpPr>
        <p:spPr>
          <a:xfrm>
            <a:off x="9211782" y="3284359"/>
            <a:ext cx="457200" cy="45720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9BB6CF-DAE1-18DC-C6B7-A5134142B527}"/>
              </a:ext>
            </a:extLst>
          </p:cNvPr>
          <p:cNvSpPr/>
          <p:nvPr/>
        </p:nvSpPr>
        <p:spPr>
          <a:xfrm>
            <a:off x="9211782" y="3742084"/>
            <a:ext cx="457200" cy="45720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9B6D80-9C54-009D-9D78-40945B112605}"/>
              </a:ext>
            </a:extLst>
          </p:cNvPr>
          <p:cNvSpPr/>
          <p:nvPr/>
        </p:nvSpPr>
        <p:spPr>
          <a:xfrm>
            <a:off x="8754582" y="3281989"/>
            <a:ext cx="457200" cy="45720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394B48-4497-FAC5-6344-B901F04F4AB7}"/>
              </a:ext>
            </a:extLst>
          </p:cNvPr>
          <p:cNvSpPr/>
          <p:nvPr/>
        </p:nvSpPr>
        <p:spPr>
          <a:xfrm>
            <a:off x="8754582" y="3739714"/>
            <a:ext cx="457200" cy="45720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5CD4B4-9215-C01A-8F66-859142E26FE0}"/>
              </a:ext>
            </a:extLst>
          </p:cNvPr>
          <p:cNvSpPr/>
          <p:nvPr/>
        </p:nvSpPr>
        <p:spPr>
          <a:xfrm>
            <a:off x="8297241" y="4201693"/>
            <a:ext cx="457200" cy="45720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A4E21A-7AFD-DA9F-D14D-AEF176FD4553}"/>
              </a:ext>
            </a:extLst>
          </p:cNvPr>
          <p:cNvSpPr/>
          <p:nvPr/>
        </p:nvSpPr>
        <p:spPr>
          <a:xfrm>
            <a:off x="8297241" y="3281989"/>
            <a:ext cx="457200" cy="45720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2757C5-599B-E182-084B-B2FDEFEB4A32}"/>
              </a:ext>
            </a:extLst>
          </p:cNvPr>
          <p:cNvSpPr/>
          <p:nvPr/>
        </p:nvSpPr>
        <p:spPr>
          <a:xfrm>
            <a:off x="8297241" y="3739714"/>
            <a:ext cx="457200" cy="45720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EB34083-F00D-2FD0-6757-E66B402A150A}"/>
              </a:ext>
            </a:extLst>
          </p:cNvPr>
          <p:cNvSpPr/>
          <p:nvPr/>
        </p:nvSpPr>
        <p:spPr>
          <a:xfrm>
            <a:off x="9211782" y="4204063"/>
            <a:ext cx="457200" cy="45720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0AC0DB4-588C-668E-A119-122F6C062492}"/>
              </a:ext>
            </a:extLst>
          </p:cNvPr>
          <p:cNvCxnSpPr/>
          <p:nvPr/>
        </p:nvCxnSpPr>
        <p:spPr>
          <a:xfrm>
            <a:off x="8976346" y="1382964"/>
            <a:ext cx="0" cy="384679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B942FCC-5909-C45C-4CA1-0E9C1DE3F051}"/>
              </a:ext>
            </a:extLst>
          </p:cNvPr>
          <p:cNvCxnSpPr>
            <a:cxnSpLocks/>
          </p:cNvCxnSpPr>
          <p:nvPr/>
        </p:nvCxnSpPr>
        <p:spPr>
          <a:xfrm flipH="1">
            <a:off x="8729909" y="1575303"/>
            <a:ext cx="541920" cy="0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99770BA-0747-2288-0D7A-1F202BF13B68}"/>
              </a:ext>
            </a:extLst>
          </p:cNvPr>
          <p:cNvSpPr/>
          <p:nvPr/>
        </p:nvSpPr>
        <p:spPr>
          <a:xfrm>
            <a:off x="8754494" y="4199323"/>
            <a:ext cx="457200" cy="45720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5A83013-23CB-1E1A-799B-3DCA29ECE0CF}"/>
              </a:ext>
            </a:extLst>
          </p:cNvPr>
          <p:cNvCxnSpPr>
            <a:cxnSpLocks/>
            <a:stCxn id="72" idx="0"/>
            <a:endCxn id="72" idx="4"/>
          </p:cNvCxnSpPr>
          <p:nvPr/>
        </p:nvCxnSpPr>
        <p:spPr>
          <a:xfrm flipH="1">
            <a:off x="8610586" y="3698854"/>
            <a:ext cx="497208" cy="519075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574C4B8-ED90-C9BA-44D5-DB5B25C0B6BB}"/>
              </a:ext>
            </a:extLst>
          </p:cNvPr>
          <p:cNvCxnSpPr>
            <a:cxnSpLocks/>
            <a:stCxn id="72" idx="6"/>
            <a:endCxn id="72" idx="2"/>
          </p:cNvCxnSpPr>
          <p:nvPr/>
        </p:nvCxnSpPr>
        <p:spPr>
          <a:xfrm flipH="1" flipV="1">
            <a:off x="8463030" y="3578922"/>
            <a:ext cx="792318" cy="758940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6671089E-25EB-2BF1-A007-33DB7C923E57}"/>
              </a:ext>
            </a:extLst>
          </p:cNvPr>
          <p:cNvSpPr/>
          <p:nvPr/>
        </p:nvSpPr>
        <p:spPr>
          <a:xfrm>
            <a:off x="8791253" y="3887054"/>
            <a:ext cx="134352" cy="1371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5B369A4-8FAB-CFEA-4F44-B9AB60599559}"/>
              </a:ext>
            </a:extLst>
          </p:cNvPr>
          <p:cNvSpPr/>
          <p:nvPr/>
        </p:nvSpPr>
        <p:spPr>
          <a:xfrm rot="2626042">
            <a:off x="8310610" y="3598998"/>
            <a:ext cx="1097159" cy="7187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851096A-3325-1412-0EC6-4C5D7197C5FF}"/>
              </a:ext>
            </a:extLst>
          </p:cNvPr>
          <p:cNvSpPr/>
          <p:nvPr/>
        </p:nvSpPr>
        <p:spPr>
          <a:xfrm>
            <a:off x="8613137" y="3703414"/>
            <a:ext cx="134352" cy="1371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4C13D30-7150-C3DB-FCF0-61F862B1CC59}"/>
              </a:ext>
            </a:extLst>
          </p:cNvPr>
          <p:cNvSpPr/>
          <p:nvPr/>
        </p:nvSpPr>
        <p:spPr>
          <a:xfrm>
            <a:off x="8980535" y="4065839"/>
            <a:ext cx="134352" cy="1371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250B6A0-A2D2-3D05-7B11-9F7AE289723D}"/>
              </a:ext>
            </a:extLst>
          </p:cNvPr>
          <p:cNvSpPr/>
          <p:nvPr/>
        </p:nvSpPr>
        <p:spPr>
          <a:xfrm>
            <a:off x="7300026" y="3284359"/>
            <a:ext cx="457200" cy="45720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4DF0EC1-4D24-F372-8DCB-F731235D1B2A}"/>
              </a:ext>
            </a:extLst>
          </p:cNvPr>
          <p:cNvSpPr/>
          <p:nvPr/>
        </p:nvSpPr>
        <p:spPr>
          <a:xfrm>
            <a:off x="7300026" y="3742084"/>
            <a:ext cx="457200" cy="45720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6896F00-4AF6-5648-1D97-F6CB4DEC70B2}"/>
              </a:ext>
            </a:extLst>
          </p:cNvPr>
          <p:cNvSpPr/>
          <p:nvPr/>
        </p:nvSpPr>
        <p:spPr>
          <a:xfrm>
            <a:off x="6842826" y="3281989"/>
            <a:ext cx="457200" cy="45720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4E8827D-EE8F-3089-EF66-9053810B34AE}"/>
              </a:ext>
            </a:extLst>
          </p:cNvPr>
          <p:cNvSpPr/>
          <p:nvPr/>
        </p:nvSpPr>
        <p:spPr>
          <a:xfrm>
            <a:off x="6842826" y="3739714"/>
            <a:ext cx="457200" cy="45720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897F8F0-4E38-F5D9-B076-CD5613C30A0E}"/>
              </a:ext>
            </a:extLst>
          </p:cNvPr>
          <p:cNvSpPr/>
          <p:nvPr/>
        </p:nvSpPr>
        <p:spPr>
          <a:xfrm>
            <a:off x="6385485" y="4201693"/>
            <a:ext cx="457200" cy="45720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EE77D46-F40C-7D16-A604-E7BD4DE53808}"/>
              </a:ext>
            </a:extLst>
          </p:cNvPr>
          <p:cNvSpPr/>
          <p:nvPr/>
        </p:nvSpPr>
        <p:spPr>
          <a:xfrm>
            <a:off x="6385485" y="3281989"/>
            <a:ext cx="457200" cy="45720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8CCFE0-D63D-599E-9542-CB3A15853428}"/>
              </a:ext>
            </a:extLst>
          </p:cNvPr>
          <p:cNvSpPr/>
          <p:nvPr/>
        </p:nvSpPr>
        <p:spPr>
          <a:xfrm>
            <a:off x="6385485" y="3739714"/>
            <a:ext cx="457200" cy="45720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8B5BD0F-C6B7-77B0-8CC3-97F6993922F3}"/>
              </a:ext>
            </a:extLst>
          </p:cNvPr>
          <p:cNvSpPr/>
          <p:nvPr/>
        </p:nvSpPr>
        <p:spPr>
          <a:xfrm>
            <a:off x="7300026" y="4204063"/>
            <a:ext cx="457200" cy="45720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96559E8-79DC-3584-CA5A-A097C2CF45C6}"/>
              </a:ext>
            </a:extLst>
          </p:cNvPr>
          <p:cNvSpPr/>
          <p:nvPr/>
        </p:nvSpPr>
        <p:spPr>
          <a:xfrm>
            <a:off x="6842738" y="4199323"/>
            <a:ext cx="457200" cy="45720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DA78A3B-446A-0C71-7C68-AD073011DACC}"/>
              </a:ext>
            </a:extLst>
          </p:cNvPr>
          <p:cNvCxnSpPr>
            <a:cxnSpLocks/>
          </p:cNvCxnSpPr>
          <p:nvPr/>
        </p:nvCxnSpPr>
        <p:spPr>
          <a:xfrm flipH="1">
            <a:off x="6686977" y="3688363"/>
            <a:ext cx="540413" cy="538362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BEACCDD-CB7A-C042-6C3C-677D4C8C9EBE}"/>
              </a:ext>
            </a:extLst>
          </p:cNvPr>
          <p:cNvCxnSpPr>
            <a:cxnSpLocks/>
            <a:stCxn id="136" idx="5"/>
            <a:endCxn id="136" idx="1"/>
          </p:cNvCxnSpPr>
          <p:nvPr/>
        </p:nvCxnSpPr>
        <p:spPr>
          <a:xfrm flipH="1" flipV="1">
            <a:off x="6701089" y="3703414"/>
            <a:ext cx="530520" cy="508259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957B56D8-F250-511F-7C6D-77B0C4C9706F}"/>
              </a:ext>
            </a:extLst>
          </p:cNvPr>
          <p:cNvSpPr/>
          <p:nvPr/>
        </p:nvSpPr>
        <p:spPr>
          <a:xfrm>
            <a:off x="6907851" y="3888963"/>
            <a:ext cx="134352" cy="1371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F787E15-F264-8414-8D53-B7B6219624DB}"/>
              </a:ext>
            </a:extLst>
          </p:cNvPr>
          <p:cNvSpPr/>
          <p:nvPr/>
        </p:nvSpPr>
        <p:spPr>
          <a:xfrm>
            <a:off x="11181984" y="3284359"/>
            <a:ext cx="457200" cy="45720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8CAC722-7F48-3E41-9F3A-0673C2205D2F}"/>
              </a:ext>
            </a:extLst>
          </p:cNvPr>
          <p:cNvSpPr/>
          <p:nvPr/>
        </p:nvSpPr>
        <p:spPr>
          <a:xfrm>
            <a:off x="11181984" y="3742084"/>
            <a:ext cx="457200" cy="45720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7D6AFD8-18BC-CD2E-23AC-43CF744D75AD}"/>
              </a:ext>
            </a:extLst>
          </p:cNvPr>
          <p:cNvSpPr/>
          <p:nvPr/>
        </p:nvSpPr>
        <p:spPr>
          <a:xfrm>
            <a:off x="10724784" y="3281989"/>
            <a:ext cx="457200" cy="45720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42B76A7-B91F-48FB-5F45-A208FAB8A401}"/>
              </a:ext>
            </a:extLst>
          </p:cNvPr>
          <p:cNvSpPr/>
          <p:nvPr/>
        </p:nvSpPr>
        <p:spPr>
          <a:xfrm>
            <a:off x="10724784" y="3739714"/>
            <a:ext cx="457200" cy="45720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1048254-7DE5-5D53-8682-4CD892D908EC}"/>
              </a:ext>
            </a:extLst>
          </p:cNvPr>
          <p:cNvSpPr/>
          <p:nvPr/>
        </p:nvSpPr>
        <p:spPr>
          <a:xfrm>
            <a:off x="10267443" y="4201693"/>
            <a:ext cx="457200" cy="45720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26FAE1A-00CF-CB97-5408-5F9141EC3AA4}"/>
              </a:ext>
            </a:extLst>
          </p:cNvPr>
          <p:cNvSpPr/>
          <p:nvPr/>
        </p:nvSpPr>
        <p:spPr>
          <a:xfrm>
            <a:off x="10267443" y="3281989"/>
            <a:ext cx="457200" cy="45720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BCFB3CC-DCBA-4F89-2BF2-F4D867D86CBF}"/>
              </a:ext>
            </a:extLst>
          </p:cNvPr>
          <p:cNvSpPr/>
          <p:nvPr/>
        </p:nvSpPr>
        <p:spPr>
          <a:xfrm>
            <a:off x="10267443" y="3739714"/>
            <a:ext cx="457200" cy="45720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9364F7F-25C8-762D-C2B9-BC5850C5761C}"/>
              </a:ext>
            </a:extLst>
          </p:cNvPr>
          <p:cNvSpPr/>
          <p:nvPr/>
        </p:nvSpPr>
        <p:spPr>
          <a:xfrm>
            <a:off x="11181984" y="4204063"/>
            <a:ext cx="457200" cy="45720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00F2D37-5626-73B1-25AC-2ABE59336688}"/>
              </a:ext>
            </a:extLst>
          </p:cNvPr>
          <p:cNvSpPr/>
          <p:nvPr/>
        </p:nvSpPr>
        <p:spPr>
          <a:xfrm>
            <a:off x="10724696" y="4199323"/>
            <a:ext cx="457200" cy="457200"/>
          </a:xfrm>
          <a:prstGeom prst="rect">
            <a:avLst/>
          </a:prstGeom>
          <a:solidFill>
            <a:srgbClr val="92D050">
              <a:alpha val="30196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A36085A-41AA-7E00-1288-1E87DC31CE50}"/>
              </a:ext>
            </a:extLst>
          </p:cNvPr>
          <p:cNvCxnSpPr>
            <a:cxnSpLocks/>
            <a:stCxn id="130" idx="0"/>
            <a:endCxn id="130" idx="4"/>
          </p:cNvCxnSpPr>
          <p:nvPr/>
        </p:nvCxnSpPr>
        <p:spPr>
          <a:xfrm flipH="1">
            <a:off x="10616396" y="3732962"/>
            <a:ext cx="497208" cy="519075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7628F539-F097-9C3E-726A-F985FBB8B530}"/>
              </a:ext>
            </a:extLst>
          </p:cNvPr>
          <p:cNvCxnSpPr>
            <a:cxnSpLocks/>
            <a:stCxn id="130" idx="6"/>
            <a:endCxn id="130" idx="2"/>
          </p:cNvCxnSpPr>
          <p:nvPr/>
        </p:nvCxnSpPr>
        <p:spPr>
          <a:xfrm flipH="1" flipV="1">
            <a:off x="10294922" y="3446438"/>
            <a:ext cx="1140155" cy="1092124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FDEA3BDB-19A5-395D-126D-CF1128F41ED1}"/>
              </a:ext>
            </a:extLst>
          </p:cNvPr>
          <p:cNvSpPr/>
          <p:nvPr/>
        </p:nvSpPr>
        <p:spPr>
          <a:xfrm>
            <a:off x="10791789" y="3928785"/>
            <a:ext cx="134352" cy="1371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76D15B5-7DE1-B6FE-648E-C4E132E080CD}"/>
              </a:ext>
            </a:extLst>
          </p:cNvPr>
          <p:cNvSpPr/>
          <p:nvPr/>
        </p:nvSpPr>
        <p:spPr>
          <a:xfrm rot="2626042">
            <a:off x="10075587" y="3633106"/>
            <a:ext cx="1578825" cy="7187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C65B3E1D-E9A4-ACD0-F013-0F9981A423DC}"/>
              </a:ext>
            </a:extLst>
          </p:cNvPr>
          <p:cNvSpPr/>
          <p:nvPr/>
        </p:nvSpPr>
        <p:spPr>
          <a:xfrm>
            <a:off x="10602210" y="3732627"/>
            <a:ext cx="134352" cy="1371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BCC85B97-B1EA-BDD7-6419-AB07D9338F57}"/>
              </a:ext>
            </a:extLst>
          </p:cNvPr>
          <p:cNvSpPr/>
          <p:nvPr/>
        </p:nvSpPr>
        <p:spPr>
          <a:xfrm>
            <a:off x="10993438" y="4106463"/>
            <a:ext cx="134352" cy="1371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951A9A4-E33E-89E5-390E-2944CD4C016A}"/>
              </a:ext>
            </a:extLst>
          </p:cNvPr>
          <p:cNvSpPr/>
          <p:nvPr/>
        </p:nvSpPr>
        <p:spPr>
          <a:xfrm>
            <a:off x="6591215" y="3598150"/>
            <a:ext cx="750268" cy="7187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911FF82-1965-7927-4ACD-CE5A46A06764}"/>
              </a:ext>
            </a:extLst>
          </p:cNvPr>
          <p:cNvSpPr/>
          <p:nvPr/>
        </p:nvSpPr>
        <p:spPr>
          <a:xfrm>
            <a:off x="10794539" y="3929140"/>
            <a:ext cx="134352" cy="1371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84E3EF94-EDE0-20D2-1394-21CE01853211}"/>
              </a:ext>
            </a:extLst>
          </p:cNvPr>
          <p:cNvSpPr/>
          <p:nvPr/>
        </p:nvSpPr>
        <p:spPr>
          <a:xfrm>
            <a:off x="10429008" y="3568993"/>
            <a:ext cx="134352" cy="1371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DB216D49-C127-DE3E-27F0-370EA6D5C9AF}"/>
              </a:ext>
            </a:extLst>
          </p:cNvPr>
          <p:cNvSpPr/>
          <p:nvPr/>
        </p:nvSpPr>
        <p:spPr>
          <a:xfrm>
            <a:off x="11181896" y="4266887"/>
            <a:ext cx="134352" cy="1371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333B08FA-37F0-AEE5-2599-C9C17122673F}"/>
              </a:ext>
            </a:extLst>
          </p:cNvPr>
          <p:cNvSpPr txBox="1"/>
          <p:nvPr/>
        </p:nvSpPr>
        <p:spPr>
          <a:xfrm>
            <a:off x="6227063" y="2577921"/>
            <a:ext cx="1630279" cy="58477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Одна трилінійна вибірка текстур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161CE0B-2129-5F75-A734-26CE3BB3D37B}"/>
              </a:ext>
            </a:extLst>
          </p:cNvPr>
          <p:cNvSpPr txBox="1"/>
          <p:nvPr/>
        </p:nvSpPr>
        <p:spPr>
          <a:xfrm>
            <a:off x="8134941" y="2577921"/>
            <a:ext cx="1630279" cy="58477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Три трилінійні вибірки текстур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C6A44E6-FB1E-9DEE-F6A9-3EB8CA7E9ACB}"/>
              </a:ext>
            </a:extLst>
          </p:cNvPr>
          <p:cNvSpPr txBox="1"/>
          <p:nvPr/>
        </p:nvSpPr>
        <p:spPr>
          <a:xfrm>
            <a:off x="10071959" y="2577921"/>
            <a:ext cx="1750225" cy="58477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П</a:t>
            </a:r>
            <a:r>
              <a:rPr lang="en-US" sz="1600" dirty="0">
                <a:solidFill>
                  <a:schemeClr val="bg1"/>
                </a:solidFill>
                <a:latin typeface="YouTube Sans"/>
              </a:rPr>
              <a:t>’</a:t>
            </a:r>
            <a:r>
              <a:rPr lang="uk-UA" sz="1600" dirty="0">
                <a:solidFill>
                  <a:schemeClr val="bg1"/>
                </a:solidFill>
                <a:latin typeface="YouTube Sans"/>
              </a:rPr>
              <a:t>ять трилінійних вибірок текстур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E87EF69-8948-D02A-00F9-7D8168E2C328}"/>
              </a:ext>
            </a:extLst>
          </p:cNvPr>
          <p:cNvSpPr txBox="1"/>
          <p:nvPr/>
        </p:nvSpPr>
        <p:spPr>
          <a:xfrm>
            <a:off x="7968110" y="2027182"/>
            <a:ext cx="2029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dirty="0">
                <a:latin typeface="Consolas" panose="020B0609020204030204" pitchFamily="49" charset="0"/>
              </a:rPr>
              <a:t>Мип</a:t>
            </a:r>
            <a:r>
              <a:rPr lang="en-US" sz="1600" dirty="0">
                <a:latin typeface="Consolas" panose="020B0609020204030204" pitchFamily="49" charset="0"/>
              </a:rPr>
              <a:t>-</a:t>
            </a:r>
            <a:r>
              <a:rPr lang="uk-UA" sz="1600" dirty="0">
                <a:latin typeface="Consolas" panose="020B0609020204030204" pitchFamily="49" charset="0"/>
              </a:rPr>
              <a:t>рівень</a:t>
            </a:r>
            <a:r>
              <a:rPr lang="en-US" sz="1600" dirty="0">
                <a:latin typeface="Consolas" panose="020B0609020204030204" pitchFamily="49" charset="0"/>
              </a:rPr>
              <a:t>: 1.67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DACF2A0-D9A3-441D-3B92-7DA85C7E40BA}"/>
              </a:ext>
            </a:extLst>
          </p:cNvPr>
          <p:cNvSpPr txBox="1"/>
          <p:nvPr/>
        </p:nvSpPr>
        <p:spPr>
          <a:xfrm>
            <a:off x="6377977" y="4656523"/>
            <a:ext cx="1371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Consolas" panose="020B0609020204030204" pitchFamily="49" charset="0"/>
              </a:rPr>
              <a:t>Мип</a:t>
            </a:r>
            <a:r>
              <a:rPr lang="en-US" dirty="0">
                <a:latin typeface="Consolas" panose="020B0609020204030204" pitchFamily="49" charset="0"/>
              </a:rPr>
              <a:t>: 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0F15F4D-0E0C-3D92-B31C-E24CA899F72A}"/>
              </a:ext>
            </a:extLst>
          </p:cNvPr>
          <p:cNvSpPr txBox="1"/>
          <p:nvPr/>
        </p:nvSpPr>
        <p:spPr>
          <a:xfrm>
            <a:off x="8289353" y="4671023"/>
            <a:ext cx="1371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Consolas" panose="020B0609020204030204" pitchFamily="49" charset="0"/>
              </a:rPr>
              <a:t>Мип</a:t>
            </a:r>
            <a:r>
              <a:rPr lang="en-US" dirty="0">
                <a:latin typeface="Consolas" panose="020B0609020204030204" pitchFamily="49" charset="0"/>
              </a:rPr>
              <a:t>: 1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DC198CE-43C6-097C-80FB-77D777E85B5A}"/>
              </a:ext>
            </a:extLst>
          </p:cNvPr>
          <p:cNvSpPr txBox="1"/>
          <p:nvPr/>
        </p:nvSpPr>
        <p:spPr>
          <a:xfrm>
            <a:off x="10267099" y="4663633"/>
            <a:ext cx="1371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Consolas" panose="020B0609020204030204" pitchFamily="49" charset="0"/>
              </a:rPr>
              <a:t>Мип</a:t>
            </a:r>
            <a:r>
              <a:rPr lang="en-US" dirty="0">
                <a:latin typeface="Consolas" panose="020B0609020204030204" pitchFamily="49" charset="0"/>
              </a:rPr>
              <a:t>: 1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D13E24B-046A-36E0-1FB1-E7320B625F90}"/>
              </a:ext>
            </a:extLst>
          </p:cNvPr>
          <p:cNvSpPr txBox="1"/>
          <p:nvPr/>
        </p:nvSpPr>
        <p:spPr>
          <a:xfrm>
            <a:off x="6080854" y="5365441"/>
            <a:ext cx="3684366" cy="107721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Кожна графічна картка трошки по-іншому реалізує цей алгоритм. Деталі його не важні для нас, але це більш менш головна ідея того алгоритму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89F7C546-B191-232D-2D2D-ABE6AFDBC594}"/>
              </a:ext>
            </a:extLst>
          </p:cNvPr>
          <p:cNvSpPr/>
          <p:nvPr/>
        </p:nvSpPr>
        <p:spPr>
          <a:xfrm>
            <a:off x="6907851" y="3888440"/>
            <a:ext cx="134352" cy="1371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9A65AA8-70A8-C9C4-77A9-F204DA2B0D18}"/>
              </a:ext>
            </a:extLst>
          </p:cNvPr>
          <p:cNvSpPr/>
          <p:nvPr/>
        </p:nvSpPr>
        <p:spPr>
          <a:xfrm>
            <a:off x="8788648" y="3882314"/>
            <a:ext cx="134352" cy="1371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600BF79-FBF2-A8F5-84E2-777E11DD24C7}"/>
              </a:ext>
            </a:extLst>
          </p:cNvPr>
          <p:cNvSpPr txBox="1"/>
          <p:nvPr/>
        </p:nvSpPr>
        <p:spPr>
          <a:xfrm>
            <a:off x="10065063" y="1048583"/>
            <a:ext cx="1750225" cy="1323439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Кількості вибірок обмеженні змінною </a:t>
            </a:r>
            <a:r>
              <a:rPr lang="en-US" sz="1600" dirty="0" err="1">
                <a:solidFill>
                  <a:schemeClr val="bg1"/>
                </a:solidFill>
                <a:latin typeface="YouTube Sans"/>
              </a:rPr>
              <a:t>maxAnisotropy</a:t>
            </a:r>
            <a:r>
              <a:rPr lang="en-US" sz="1600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uk-UA" sz="1600" dirty="0">
                <a:solidFill>
                  <a:schemeClr val="bg1"/>
                </a:solidFill>
                <a:latin typeface="YouTube Sans"/>
              </a:rPr>
              <a:t>у семплері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88305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8" grpId="0" animBg="1"/>
      <p:bldP spid="112" grpId="0" animBg="1"/>
      <p:bldP spid="15" grpId="0" animBg="1"/>
      <p:bldP spid="16" grpId="0" animBg="1"/>
      <p:bldP spid="18" grpId="0" animBg="1"/>
      <p:bldP spid="20" grpId="0" animBg="1"/>
      <p:bldP spid="21" grpId="0" animBg="1"/>
      <p:bldP spid="23" grpId="0" animBg="1"/>
      <p:bldP spid="24" grpId="0" animBg="1"/>
      <p:bldP spid="32" grpId="0" animBg="1"/>
      <p:bldP spid="68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6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110" grpId="0" animBg="1"/>
      <p:bldP spid="111" grpId="0" animBg="1"/>
      <p:bldP spid="126" grpId="0" animBg="1"/>
      <p:bldP spid="129" grpId="0" animBg="1"/>
      <p:bldP spid="130" grpId="0" animBg="1"/>
      <p:bldP spid="131" grpId="0" animBg="1"/>
      <p:bldP spid="132" grpId="0" animBg="1"/>
      <p:bldP spid="136" grpId="0" animBg="1"/>
      <p:bldP spid="139" grpId="0" animBg="1"/>
      <p:bldP spid="144" grpId="0" animBg="1"/>
      <p:bldP spid="145" grpId="0" animBg="1"/>
      <p:bldP spid="150" grpId="0" animBg="1"/>
      <p:bldP spid="151" grpId="0" animBg="1"/>
      <p:bldP spid="152" grpId="0" animBg="1"/>
      <p:bldP spid="153" grpId="0"/>
      <p:bldP spid="154" grpId="0"/>
      <p:bldP spid="155" grpId="0"/>
      <p:bldP spid="156" grpId="0"/>
      <p:bldP spid="157" grpId="0" animBg="1"/>
      <p:bldP spid="158" grpId="0" animBg="1"/>
      <p:bldP spid="159" grpId="0" animBg="1"/>
      <p:bldP spid="16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D0821-3A05-D6CB-7F8F-D53BB77B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Квадратна растеризація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64736-9227-D5C6-A89D-71C88F25A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597507" cy="4351337"/>
          </a:xfrm>
        </p:spPr>
        <p:txBody>
          <a:bodyPr/>
          <a:lstStyle/>
          <a:p>
            <a:r>
              <a:rPr lang="uk-UA" dirty="0"/>
              <a:t>Одне питання яке ви може маєте, це як графічний процесор обчислює </a:t>
            </a:r>
            <a:r>
              <a:rPr lang="en-US" dirty="0" err="1"/>
              <a:t>ddx</a:t>
            </a:r>
            <a:r>
              <a:rPr lang="en-US" dirty="0"/>
              <a:t>/</a:t>
            </a:r>
            <a:r>
              <a:rPr lang="en-US" dirty="0" err="1"/>
              <a:t>ddy</a:t>
            </a:r>
            <a:r>
              <a:rPr lang="en-US" dirty="0"/>
              <a:t> </a:t>
            </a:r>
            <a:r>
              <a:rPr lang="uk-UA" dirty="0"/>
              <a:t>між сусідніми пікселями</a:t>
            </a:r>
          </a:p>
          <a:p>
            <a:pPr lvl="1"/>
            <a:r>
              <a:rPr lang="uk-UA" dirty="0"/>
              <a:t>Що наприклад відбувається коли трикутник тільки покриває одного пікселя</a:t>
            </a:r>
            <a:r>
              <a:rPr lang="en-US" dirty="0"/>
              <a:t>? </a:t>
            </a:r>
            <a:r>
              <a:rPr lang="uk-UA" dirty="0"/>
              <a:t>Тоді не маємо сусідиних пікселів, але ми далі хочемо застосовувати мип-фільтрацію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0082F9-17C0-5C29-6216-7BF6D9C0CFB1}"/>
              </a:ext>
            </a:extLst>
          </p:cNvPr>
          <p:cNvSpPr/>
          <p:nvPr/>
        </p:nvSpPr>
        <p:spPr>
          <a:xfrm>
            <a:off x="8794196" y="110928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D63544-6927-BE0B-BC7E-AE6AC6715C5D}"/>
              </a:ext>
            </a:extLst>
          </p:cNvPr>
          <p:cNvSpPr/>
          <p:nvPr/>
        </p:nvSpPr>
        <p:spPr>
          <a:xfrm>
            <a:off x="8929208" y="1232027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FA868E-A89F-EE3C-63A3-4671BCC68F1C}"/>
              </a:ext>
            </a:extLst>
          </p:cNvPr>
          <p:cNvSpPr/>
          <p:nvPr/>
        </p:nvSpPr>
        <p:spPr>
          <a:xfrm>
            <a:off x="9150137" y="110928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645EED-B44C-25F9-3820-E3C953F30582}"/>
              </a:ext>
            </a:extLst>
          </p:cNvPr>
          <p:cNvSpPr/>
          <p:nvPr/>
        </p:nvSpPr>
        <p:spPr>
          <a:xfrm>
            <a:off x="9285149" y="1232027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E364CB-9C54-A144-B9D8-0842F34DB332}"/>
              </a:ext>
            </a:extLst>
          </p:cNvPr>
          <p:cNvSpPr/>
          <p:nvPr/>
        </p:nvSpPr>
        <p:spPr>
          <a:xfrm>
            <a:off x="8794196" y="144068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6323E1-4A04-90DC-7668-2D3C341AB7CC}"/>
              </a:ext>
            </a:extLst>
          </p:cNvPr>
          <p:cNvSpPr/>
          <p:nvPr/>
        </p:nvSpPr>
        <p:spPr>
          <a:xfrm>
            <a:off x="8929208" y="1563420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48B30B-7858-2D3D-179A-32DAEFB0FAFD}"/>
              </a:ext>
            </a:extLst>
          </p:cNvPr>
          <p:cNvSpPr/>
          <p:nvPr/>
        </p:nvSpPr>
        <p:spPr>
          <a:xfrm>
            <a:off x="9150137" y="144068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5E93A-A0BC-737D-3217-D021BC349DC4}"/>
              </a:ext>
            </a:extLst>
          </p:cNvPr>
          <p:cNvSpPr/>
          <p:nvPr/>
        </p:nvSpPr>
        <p:spPr>
          <a:xfrm>
            <a:off x="9285149" y="1563420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DABB8D-422E-ECB7-BCEB-1D58BA5C5259}"/>
              </a:ext>
            </a:extLst>
          </p:cNvPr>
          <p:cNvSpPr/>
          <p:nvPr/>
        </p:nvSpPr>
        <p:spPr>
          <a:xfrm>
            <a:off x="9506078" y="110928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EC551C8-5530-91F7-1FAD-D8D2EE003022}"/>
              </a:ext>
            </a:extLst>
          </p:cNvPr>
          <p:cNvSpPr/>
          <p:nvPr/>
        </p:nvSpPr>
        <p:spPr>
          <a:xfrm>
            <a:off x="9641090" y="1232027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6873AC-A086-17F6-5B3C-6BE3188F96B5}"/>
              </a:ext>
            </a:extLst>
          </p:cNvPr>
          <p:cNvSpPr/>
          <p:nvPr/>
        </p:nvSpPr>
        <p:spPr>
          <a:xfrm>
            <a:off x="9862019" y="110928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BB944C-5C42-53ED-A36E-E294C30C8893}"/>
              </a:ext>
            </a:extLst>
          </p:cNvPr>
          <p:cNvSpPr/>
          <p:nvPr/>
        </p:nvSpPr>
        <p:spPr>
          <a:xfrm>
            <a:off x="9997031" y="1232027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6201AD-ED2A-C55B-727D-EAC6E2C93B28}"/>
              </a:ext>
            </a:extLst>
          </p:cNvPr>
          <p:cNvSpPr/>
          <p:nvPr/>
        </p:nvSpPr>
        <p:spPr>
          <a:xfrm>
            <a:off x="9506078" y="1440682"/>
            <a:ext cx="355941" cy="331393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38CD0E-57C8-8BDA-0FBE-2AB17BC52E73}"/>
              </a:ext>
            </a:extLst>
          </p:cNvPr>
          <p:cNvSpPr/>
          <p:nvPr/>
        </p:nvSpPr>
        <p:spPr>
          <a:xfrm>
            <a:off x="9641090" y="1563420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35B5A5-60DA-0D0D-EFCE-2FF972BD0BB9}"/>
              </a:ext>
            </a:extLst>
          </p:cNvPr>
          <p:cNvSpPr/>
          <p:nvPr/>
        </p:nvSpPr>
        <p:spPr>
          <a:xfrm>
            <a:off x="9862019" y="144068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565A8F7-5EA8-1465-048C-322E41205833}"/>
              </a:ext>
            </a:extLst>
          </p:cNvPr>
          <p:cNvSpPr/>
          <p:nvPr/>
        </p:nvSpPr>
        <p:spPr>
          <a:xfrm>
            <a:off x="9997031" y="1563420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B30650-21D6-2456-78F2-1938B6BA63CB}"/>
              </a:ext>
            </a:extLst>
          </p:cNvPr>
          <p:cNvSpPr/>
          <p:nvPr/>
        </p:nvSpPr>
        <p:spPr>
          <a:xfrm>
            <a:off x="8794196" y="177206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6A11D63-33A3-80FF-5477-7CC8246057B6}"/>
              </a:ext>
            </a:extLst>
          </p:cNvPr>
          <p:cNvSpPr/>
          <p:nvPr/>
        </p:nvSpPr>
        <p:spPr>
          <a:xfrm>
            <a:off x="8929208" y="1894803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6F93C5-B463-AA19-1670-FF5DCB9D1135}"/>
              </a:ext>
            </a:extLst>
          </p:cNvPr>
          <p:cNvSpPr/>
          <p:nvPr/>
        </p:nvSpPr>
        <p:spPr>
          <a:xfrm>
            <a:off x="9150137" y="1772065"/>
            <a:ext cx="355941" cy="331393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22A8C01-7344-3D95-D7FA-A8D10D06C657}"/>
              </a:ext>
            </a:extLst>
          </p:cNvPr>
          <p:cNvSpPr/>
          <p:nvPr/>
        </p:nvSpPr>
        <p:spPr>
          <a:xfrm>
            <a:off x="9285149" y="1894803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E9DD32-D38B-43E9-ED8F-9B246004202C}"/>
              </a:ext>
            </a:extLst>
          </p:cNvPr>
          <p:cNvSpPr/>
          <p:nvPr/>
        </p:nvSpPr>
        <p:spPr>
          <a:xfrm>
            <a:off x="8794196" y="210345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5EBC0AE-46DE-ABFB-746A-911598AC5808}"/>
              </a:ext>
            </a:extLst>
          </p:cNvPr>
          <p:cNvSpPr/>
          <p:nvPr/>
        </p:nvSpPr>
        <p:spPr>
          <a:xfrm>
            <a:off x="8929208" y="2226196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97CB0B-06D1-AEC6-0E42-6B146AAFD243}"/>
              </a:ext>
            </a:extLst>
          </p:cNvPr>
          <p:cNvSpPr/>
          <p:nvPr/>
        </p:nvSpPr>
        <p:spPr>
          <a:xfrm>
            <a:off x="9150137" y="2103458"/>
            <a:ext cx="355941" cy="331393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2871F81-9DD3-FDFC-0BB2-1A1565DEFD7A}"/>
              </a:ext>
            </a:extLst>
          </p:cNvPr>
          <p:cNvSpPr/>
          <p:nvPr/>
        </p:nvSpPr>
        <p:spPr>
          <a:xfrm>
            <a:off x="9285149" y="2226196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0F2260-6939-7EDB-FC7D-125EB91770E6}"/>
              </a:ext>
            </a:extLst>
          </p:cNvPr>
          <p:cNvSpPr/>
          <p:nvPr/>
        </p:nvSpPr>
        <p:spPr>
          <a:xfrm>
            <a:off x="9506078" y="1772065"/>
            <a:ext cx="355941" cy="331393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E30B4D7-8E14-BE46-A339-7B9AB17288F3}"/>
              </a:ext>
            </a:extLst>
          </p:cNvPr>
          <p:cNvSpPr/>
          <p:nvPr/>
        </p:nvSpPr>
        <p:spPr>
          <a:xfrm>
            <a:off x="9641090" y="1894803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AEE895-D41A-5926-D959-6C39C814342E}"/>
              </a:ext>
            </a:extLst>
          </p:cNvPr>
          <p:cNvSpPr/>
          <p:nvPr/>
        </p:nvSpPr>
        <p:spPr>
          <a:xfrm>
            <a:off x="9862019" y="177206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8BBEADD-6143-91EA-06DC-54B23C39B3F2}"/>
              </a:ext>
            </a:extLst>
          </p:cNvPr>
          <p:cNvSpPr/>
          <p:nvPr/>
        </p:nvSpPr>
        <p:spPr>
          <a:xfrm>
            <a:off x="9997031" y="1894803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E64A32-732C-A8F4-9572-71E5B1CED943}"/>
              </a:ext>
            </a:extLst>
          </p:cNvPr>
          <p:cNvSpPr/>
          <p:nvPr/>
        </p:nvSpPr>
        <p:spPr>
          <a:xfrm>
            <a:off x="9506078" y="2103458"/>
            <a:ext cx="355941" cy="331393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9B7CBE3-A5C5-471A-8539-A701BAAD7C2A}"/>
              </a:ext>
            </a:extLst>
          </p:cNvPr>
          <p:cNvSpPr/>
          <p:nvPr/>
        </p:nvSpPr>
        <p:spPr>
          <a:xfrm>
            <a:off x="9641090" y="2226196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60EEBE7-17DE-EB63-5D0C-78EA5831C9B4}"/>
              </a:ext>
            </a:extLst>
          </p:cNvPr>
          <p:cNvSpPr/>
          <p:nvPr/>
        </p:nvSpPr>
        <p:spPr>
          <a:xfrm>
            <a:off x="9862019" y="2103458"/>
            <a:ext cx="355941" cy="331393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DC7790F-E7E0-F479-B460-C080FFC19044}"/>
              </a:ext>
            </a:extLst>
          </p:cNvPr>
          <p:cNvSpPr/>
          <p:nvPr/>
        </p:nvSpPr>
        <p:spPr>
          <a:xfrm>
            <a:off x="9997031" y="2226196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1DC52EB-BE00-42E0-C44A-5881CC1A1CEA}"/>
              </a:ext>
            </a:extLst>
          </p:cNvPr>
          <p:cNvSpPr/>
          <p:nvPr/>
        </p:nvSpPr>
        <p:spPr>
          <a:xfrm>
            <a:off x="10218246" y="110928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FCC10CA-83CD-92EE-FEE6-2AC2737AB408}"/>
              </a:ext>
            </a:extLst>
          </p:cNvPr>
          <p:cNvSpPr/>
          <p:nvPr/>
        </p:nvSpPr>
        <p:spPr>
          <a:xfrm>
            <a:off x="10353258" y="1232027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F5EF5A2-9A5F-A62B-0F89-0E2F86ACAD70}"/>
              </a:ext>
            </a:extLst>
          </p:cNvPr>
          <p:cNvSpPr/>
          <p:nvPr/>
        </p:nvSpPr>
        <p:spPr>
          <a:xfrm>
            <a:off x="10574187" y="110928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8F8FE81-03C9-E72C-DC22-5ADB1840569B}"/>
              </a:ext>
            </a:extLst>
          </p:cNvPr>
          <p:cNvSpPr/>
          <p:nvPr/>
        </p:nvSpPr>
        <p:spPr>
          <a:xfrm>
            <a:off x="10709199" y="1232027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47D4AD-7B2C-D324-36FA-69087E42D31B}"/>
              </a:ext>
            </a:extLst>
          </p:cNvPr>
          <p:cNvSpPr/>
          <p:nvPr/>
        </p:nvSpPr>
        <p:spPr>
          <a:xfrm>
            <a:off x="10218246" y="144068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2D0F805-3F34-2CF0-11A3-CB6BCAE1FBFD}"/>
              </a:ext>
            </a:extLst>
          </p:cNvPr>
          <p:cNvSpPr/>
          <p:nvPr/>
        </p:nvSpPr>
        <p:spPr>
          <a:xfrm>
            <a:off x="10353258" y="1563420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6F146D-1BF0-DC41-B067-E35085880D94}"/>
              </a:ext>
            </a:extLst>
          </p:cNvPr>
          <p:cNvSpPr/>
          <p:nvPr/>
        </p:nvSpPr>
        <p:spPr>
          <a:xfrm>
            <a:off x="10574187" y="144068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BD4B55-C9C9-61A0-AEF4-8F99AF843952}"/>
              </a:ext>
            </a:extLst>
          </p:cNvPr>
          <p:cNvSpPr/>
          <p:nvPr/>
        </p:nvSpPr>
        <p:spPr>
          <a:xfrm>
            <a:off x="10709199" y="1563420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D0E013C-6788-0633-2817-FDB7212C74B9}"/>
              </a:ext>
            </a:extLst>
          </p:cNvPr>
          <p:cNvSpPr/>
          <p:nvPr/>
        </p:nvSpPr>
        <p:spPr>
          <a:xfrm>
            <a:off x="10218246" y="177206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7AAA269-3295-FCEF-6FFF-688A242EA4B4}"/>
              </a:ext>
            </a:extLst>
          </p:cNvPr>
          <p:cNvSpPr/>
          <p:nvPr/>
        </p:nvSpPr>
        <p:spPr>
          <a:xfrm>
            <a:off x="10353258" y="1894803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110F083-241B-CB20-7CAA-A35D5848E12C}"/>
              </a:ext>
            </a:extLst>
          </p:cNvPr>
          <p:cNvSpPr/>
          <p:nvPr/>
        </p:nvSpPr>
        <p:spPr>
          <a:xfrm>
            <a:off x="10574187" y="177206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32F8AE0-34C6-F26E-1809-77B4048DDC42}"/>
              </a:ext>
            </a:extLst>
          </p:cNvPr>
          <p:cNvSpPr/>
          <p:nvPr/>
        </p:nvSpPr>
        <p:spPr>
          <a:xfrm>
            <a:off x="10709199" y="1894803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D544DA0-8181-EB11-AE4F-6A486C136449}"/>
              </a:ext>
            </a:extLst>
          </p:cNvPr>
          <p:cNvSpPr/>
          <p:nvPr/>
        </p:nvSpPr>
        <p:spPr>
          <a:xfrm>
            <a:off x="10218246" y="210345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5F39B67-FB68-9C9A-E92D-EDF5BE5BFD47}"/>
              </a:ext>
            </a:extLst>
          </p:cNvPr>
          <p:cNvSpPr/>
          <p:nvPr/>
        </p:nvSpPr>
        <p:spPr>
          <a:xfrm>
            <a:off x="10353258" y="2226196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95D450-9FAF-07EC-CD4C-89D6B9AE25F1}"/>
              </a:ext>
            </a:extLst>
          </p:cNvPr>
          <p:cNvSpPr/>
          <p:nvPr/>
        </p:nvSpPr>
        <p:spPr>
          <a:xfrm>
            <a:off x="10574187" y="210345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F54186B-BBD5-F344-2A02-A9C86E2AEF2F}"/>
              </a:ext>
            </a:extLst>
          </p:cNvPr>
          <p:cNvSpPr/>
          <p:nvPr/>
        </p:nvSpPr>
        <p:spPr>
          <a:xfrm>
            <a:off x="10709199" y="2226196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80C4BA-CB78-B70E-E687-60A2A65ABE3E}"/>
              </a:ext>
            </a:extLst>
          </p:cNvPr>
          <p:cNvSpPr/>
          <p:nvPr/>
        </p:nvSpPr>
        <p:spPr>
          <a:xfrm>
            <a:off x="8794196" y="2434841"/>
            <a:ext cx="355941" cy="331393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958480F-6E76-427A-928E-1439BF6412FE}"/>
              </a:ext>
            </a:extLst>
          </p:cNvPr>
          <p:cNvSpPr/>
          <p:nvPr/>
        </p:nvSpPr>
        <p:spPr>
          <a:xfrm>
            <a:off x="8929208" y="2557579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663A3F6-DEA0-39F5-2EC1-47402555FEE8}"/>
              </a:ext>
            </a:extLst>
          </p:cNvPr>
          <p:cNvSpPr/>
          <p:nvPr/>
        </p:nvSpPr>
        <p:spPr>
          <a:xfrm>
            <a:off x="9150137" y="2434841"/>
            <a:ext cx="355941" cy="331393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AEE5D34-4CDF-997F-4E46-1F6515276817}"/>
              </a:ext>
            </a:extLst>
          </p:cNvPr>
          <p:cNvSpPr/>
          <p:nvPr/>
        </p:nvSpPr>
        <p:spPr>
          <a:xfrm>
            <a:off x="9285149" y="2557579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53AA217-0FFD-DFD5-9C3A-E6F4963F56AB}"/>
              </a:ext>
            </a:extLst>
          </p:cNvPr>
          <p:cNvSpPr/>
          <p:nvPr/>
        </p:nvSpPr>
        <p:spPr>
          <a:xfrm>
            <a:off x="8794196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323512B-4529-4F2A-AC08-F60B09C12724}"/>
              </a:ext>
            </a:extLst>
          </p:cNvPr>
          <p:cNvSpPr/>
          <p:nvPr/>
        </p:nvSpPr>
        <p:spPr>
          <a:xfrm>
            <a:off x="8929208" y="2888972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3B2D7E2-792A-BA79-B784-E9CD1D3B129A}"/>
              </a:ext>
            </a:extLst>
          </p:cNvPr>
          <p:cNvSpPr/>
          <p:nvPr/>
        </p:nvSpPr>
        <p:spPr>
          <a:xfrm>
            <a:off x="9150137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D0A10B3-3090-4F72-E2ED-630239CE90D8}"/>
              </a:ext>
            </a:extLst>
          </p:cNvPr>
          <p:cNvSpPr/>
          <p:nvPr/>
        </p:nvSpPr>
        <p:spPr>
          <a:xfrm>
            <a:off x="9285149" y="2888972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6F40A74-562E-36A1-8217-66248AC0760B}"/>
              </a:ext>
            </a:extLst>
          </p:cNvPr>
          <p:cNvSpPr/>
          <p:nvPr/>
        </p:nvSpPr>
        <p:spPr>
          <a:xfrm>
            <a:off x="9506078" y="2434841"/>
            <a:ext cx="355941" cy="331393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0CA8C24-B25F-0F96-2611-17861631E208}"/>
              </a:ext>
            </a:extLst>
          </p:cNvPr>
          <p:cNvSpPr/>
          <p:nvPr/>
        </p:nvSpPr>
        <p:spPr>
          <a:xfrm>
            <a:off x="9641090" y="2557579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4F49F24-4B70-546E-EF15-C646D3004F92}"/>
              </a:ext>
            </a:extLst>
          </p:cNvPr>
          <p:cNvSpPr/>
          <p:nvPr/>
        </p:nvSpPr>
        <p:spPr>
          <a:xfrm>
            <a:off x="9862019" y="2434841"/>
            <a:ext cx="355941" cy="331393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F32510A-D0CC-02AB-84B3-11D455E305F4}"/>
              </a:ext>
            </a:extLst>
          </p:cNvPr>
          <p:cNvSpPr/>
          <p:nvPr/>
        </p:nvSpPr>
        <p:spPr>
          <a:xfrm>
            <a:off x="9997031" y="2557579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CCC00D5-DFAB-B7B5-8DF4-46F800BB61D3}"/>
              </a:ext>
            </a:extLst>
          </p:cNvPr>
          <p:cNvSpPr/>
          <p:nvPr/>
        </p:nvSpPr>
        <p:spPr>
          <a:xfrm>
            <a:off x="9506078" y="2766234"/>
            <a:ext cx="355941" cy="331393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24807E4-08E2-6828-4CCB-3173860CA67A}"/>
              </a:ext>
            </a:extLst>
          </p:cNvPr>
          <p:cNvSpPr/>
          <p:nvPr/>
        </p:nvSpPr>
        <p:spPr>
          <a:xfrm>
            <a:off x="9641090" y="2888972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BAB568E-46F5-0D01-2C04-F5A8EF38A7A1}"/>
              </a:ext>
            </a:extLst>
          </p:cNvPr>
          <p:cNvSpPr/>
          <p:nvPr/>
        </p:nvSpPr>
        <p:spPr>
          <a:xfrm>
            <a:off x="9862019" y="2766234"/>
            <a:ext cx="355941" cy="331393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D76742C-B50C-D159-B9FC-D0234405229D}"/>
              </a:ext>
            </a:extLst>
          </p:cNvPr>
          <p:cNvSpPr/>
          <p:nvPr/>
        </p:nvSpPr>
        <p:spPr>
          <a:xfrm>
            <a:off x="9997031" y="2888972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B91334-32FB-5852-ABA7-4ACC8009D7A5}"/>
              </a:ext>
            </a:extLst>
          </p:cNvPr>
          <p:cNvSpPr/>
          <p:nvPr/>
        </p:nvSpPr>
        <p:spPr>
          <a:xfrm>
            <a:off x="10218246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DBAA009-01BC-A932-8560-4B79EA55ECA9}"/>
              </a:ext>
            </a:extLst>
          </p:cNvPr>
          <p:cNvSpPr/>
          <p:nvPr/>
        </p:nvSpPr>
        <p:spPr>
          <a:xfrm>
            <a:off x="10353258" y="2557579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907355B-F982-9C44-B572-D4039EEDFF80}"/>
              </a:ext>
            </a:extLst>
          </p:cNvPr>
          <p:cNvSpPr/>
          <p:nvPr/>
        </p:nvSpPr>
        <p:spPr>
          <a:xfrm>
            <a:off x="10574187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8A5FF45-CB11-A467-F959-C63CBED6744E}"/>
              </a:ext>
            </a:extLst>
          </p:cNvPr>
          <p:cNvSpPr/>
          <p:nvPr/>
        </p:nvSpPr>
        <p:spPr>
          <a:xfrm>
            <a:off x="10709199" y="2557579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F2D2C0D-2FEB-485F-12E4-A5F540E14981}"/>
              </a:ext>
            </a:extLst>
          </p:cNvPr>
          <p:cNvSpPr/>
          <p:nvPr/>
        </p:nvSpPr>
        <p:spPr>
          <a:xfrm>
            <a:off x="10218246" y="2766234"/>
            <a:ext cx="355941" cy="331393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46FD55D-D765-F9BF-CA3E-CD1A33729104}"/>
              </a:ext>
            </a:extLst>
          </p:cNvPr>
          <p:cNvSpPr/>
          <p:nvPr/>
        </p:nvSpPr>
        <p:spPr>
          <a:xfrm>
            <a:off x="10353258" y="2888972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C59FB8-16A6-F8A5-16BE-65F2C80D6CBA}"/>
              </a:ext>
            </a:extLst>
          </p:cNvPr>
          <p:cNvSpPr/>
          <p:nvPr/>
        </p:nvSpPr>
        <p:spPr>
          <a:xfrm>
            <a:off x="10574187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27A34B4-3F95-3889-EA63-ED4D48159B6E}"/>
              </a:ext>
            </a:extLst>
          </p:cNvPr>
          <p:cNvSpPr/>
          <p:nvPr/>
        </p:nvSpPr>
        <p:spPr>
          <a:xfrm>
            <a:off x="10709199" y="2888972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947E5AC-DC72-9355-68E3-ED5D8B8F8905}"/>
              </a:ext>
            </a:extLst>
          </p:cNvPr>
          <p:cNvSpPr/>
          <p:nvPr/>
        </p:nvSpPr>
        <p:spPr>
          <a:xfrm>
            <a:off x="8438681" y="110928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1549097-0F22-E8CC-8143-656C0E6BFC25}"/>
              </a:ext>
            </a:extLst>
          </p:cNvPr>
          <p:cNvSpPr/>
          <p:nvPr/>
        </p:nvSpPr>
        <p:spPr>
          <a:xfrm>
            <a:off x="8573693" y="1232027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868D97B-C0EB-3147-487D-DAD619890BF1}"/>
              </a:ext>
            </a:extLst>
          </p:cNvPr>
          <p:cNvSpPr/>
          <p:nvPr/>
        </p:nvSpPr>
        <p:spPr>
          <a:xfrm>
            <a:off x="8438681" y="144068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E2E3733-4165-25E1-45AB-3256205BC393}"/>
              </a:ext>
            </a:extLst>
          </p:cNvPr>
          <p:cNvSpPr/>
          <p:nvPr/>
        </p:nvSpPr>
        <p:spPr>
          <a:xfrm>
            <a:off x="8573693" y="1563420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2E17B07-23B3-01FE-1A78-105172A47AAE}"/>
              </a:ext>
            </a:extLst>
          </p:cNvPr>
          <p:cNvSpPr/>
          <p:nvPr/>
        </p:nvSpPr>
        <p:spPr>
          <a:xfrm>
            <a:off x="8438681" y="177206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DEA251B-041B-92A8-499E-A6A3F20B1A37}"/>
              </a:ext>
            </a:extLst>
          </p:cNvPr>
          <p:cNvSpPr/>
          <p:nvPr/>
        </p:nvSpPr>
        <p:spPr>
          <a:xfrm>
            <a:off x="8573693" y="1894803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351B732-74BF-D7A2-0562-AB41FE78CEA9}"/>
              </a:ext>
            </a:extLst>
          </p:cNvPr>
          <p:cNvSpPr/>
          <p:nvPr/>
        </p:nvSpPr>
        <p:spPr>
          <a:xfrm>
            <a:off x="8438681" y="210345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7DD68BC-E0C1-E3EA-0689-4CFB20B43C1C}"/>
              </a:ext>
            </a:extLst>
          </p:cNvPr>
          <p:cNvSpPr/>
          <p:nvPr/>
        </p:nvSpPr>
        <p:spPr>
          <a:xfrm>
            <a:off x="8573693" y="2226196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BB7984E-0C10-8E7F-4AB2-3C24C5E6E03B}"/>
              </a:ext>
            </a:extLst>
          </p:cNvPr>
          <p:cNvSpPr/>
          <p:nvPr/>
        </p:nvSpPr>
        <p:spPr>
          <a:xfrm>
            <a:off x="8438681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6BE3B61-D612-2A1C-DF8A-0EF9765521ED}"/>
              </a:ext>
            </a:extLst>
          </p:cNvPr>
          <p:cNvSpPr/>
          <p:nvPr/>
        </p:nvSpPr>
        <p:spPr>
          <a:xfrm>
            <a:off x="8573693" y="2557579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9A8B05E-8CE9-F491-7F54-9A8A4AD70B7F}"/>
              </a:ext>
            </a:extLst>
          </p:cNvPr>
          <p:cNvSpPr/>
          <p:nvPr/>
        </p:nvSpPr>
        <p:spPr>
          <a:xfrm>
            <a:off x="8438681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CF67602-C41E-96CB-00CC-67B04D3B2A1D}"/>
              </a:ext>
            </a:extLst>
          </p:cNvPr>
          <p:cNvSpPr/>
          <p:nvPr/>
        </p:nvSpPr>
        <p:spPr>
          <a:xfrm>
            <a:off x="8573693" y="2888972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F7CACD7-D557-954C-AF2E-57F4707B0074}"/>
              </a:ext>
            </a:extLst>
          </p:cNvPr>
          <p:cNvSpPr/>
          <p:nvPr/>
        </p:nvSpPr>
        <p:spPr>
          <a:xfrm>
            <a:off x="8794196" y="3097607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2E4F074-2A68-ECA3-D3D3-42D4F2A81EB3}"/>
              </a:ext>
            </a:extLst>
          </p:cNvPr>
          <p:cNvSpPr/>
          <p:nvPr/>
        </p:nvSpPr>
        <p:spPr>
          <a:xfrm>
            <a:off x="8929208" y="3220345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36BB16C-298F-CDE4-E757-EF82A81B87BB}"/>
              </a:ext>
            </a:extLst>
          </p:cNvPr>
          <p:cNvSpPr/>
          <p:nvPr/>
        </p:nvSpPr>
        <p:spPr>
          <a:xfrm>
            <a:off x="9150137" y="3097607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06A6CF0-CE32-DC27-4548-0B884CBA86F2}"/>
              </a:ext>
            </a:extLst>
          </p:cNvPr>
          <p:cNvSpPr/>
          <p:nvPr/>
        </p:nvSpPr>
        <p:spPr>
          <a:xfrm>
            <a:off x="9285149" y="3220345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3A3D01-1976-CC1B-1D46-D9725E5288B5}"/>
              </a:ext>
            </a:extLst>
          </p:cNvPr>
          <p:cNvSpPr/>
          <p:nvPr/>
        </p:nvSpPr>
        <p:spPr>
          <a:xfrm>
            <a:off x="9506078" y="3097607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94FA955-BFE9-7F85-29EA-8909C8EDECE5}"/>
              </a:ext>
            </a:extLst>
          </p:cNvPr>
          <p:cNvSpPr/>
          <p:nvPr/>
        </p:nvSpPr>
        <p:spPr>
          <a:xfrm>
            <a:off x="9641090" y="3220345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97B0677-412F-AFCE-1201-B626930D637A}"/>
              </a:ext>
            </a:extLst>
          </p:cNvPr>
          <p:cNvSpPr/>
          <p:nvPr/>
        </p:nvSpPr>
        <p:spPr>
          <a:xfrm>
            <a:off x="9862019" y="3097607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18FA249-072C-19CB-CAE5-DB6F310B19BC}"/>
              </a:ext>
            </a:extLst>
          </p:cNvPr>
          <p:cNvSpPr/>
          <p:nvPr/>
        </p:nvSpPr>
        <p:spPr>
          <a:xfrm>
            <a:off x="9997031" y="3220345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034485D-37BD-2DB1-2522-24B04CAFF521}"/>
              </a:ext>
            </a:extLst>
          </p:cNvPr>
          <p:cNvSpPr/>
          <p:nvPr/>
        </p:nvSpPr>
        <p:spPr>
          <a:xfrm>
            <a:off x="10218246" y="3097607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A3D826B-506A-CFD2-C188-021D82CC14C4}"/>
              </a:ext>
            </a:extLst>
          </p:cNvPr>
          <p:cNvSpPr/>
          <p:nvPr/>
        </p:nvSpPr>
        <p:spPr>
          <a:xfrm>
            <a:off x="10353258" y="3220345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B534571-A45D-D616-7AEF-05C39D4B0968}"/>
              </a:ext>
            </a:extLst>
          </p:cNvPr>
          <p:cNvSpPr/>
          <p:nvPr/>
        </p:nvSpPr>
        <p:spPr>
          <a:xfrm>
            <a:off x="10574187" y="3097607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3C98B69E-0DC5-D336-E11A-1BAB2D2C2601}"/>
              </a:ext>
            </a:extLst>
          </p:cNvPr>
          <p:cNvSpPr/>
          <p:nvPr/>
        </p:nvSpPr>
        <p:spPr>
          <a:xfrm>
            <a:off x="10709199" y="3220345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ED437E1-9DFA-3D2B-414E-9F1EA1FE10B7}"/>
              </a:ext>
            </a:extLst>
          </p:cNvPr>
          <p:cNvSpPr/>
          <p:nvPr/>
        </p:nvSpPr>
        <p:spPr>
          <a:xfrm>
            <a:off x="8438681" y="3097607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BA5076E-1765-9244-5CB1-0DFA91E62CAE}"/>
              </a:ext>
            </a:extLst>
          </p:cNvPr>
          <p:cNvSpPr/>
          <p:nvPr/>
        </p:nvSpPr>
        <p:spPr>
          <a:xfrm>
            <a:off x="8573693" y="3220345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AE163595-5C1A-31FE-5BA5-51C59A452758}"/>
              </a:ext>
            </a:extLst>
          </p:cNvPr>
          <p:cNvSpPr/>
          <p:nvPr/>
        </p:nvSpPr>
        <p:spPr>
          <a:xfrm>
            <a:off x="8812266" y="1377182"/>
            <a:ext cx="1847850" cy="1879600"/>
          </a:xfrm>
          <a:custGeom>
            <a:avLst/>
            <a:gdLst>
              <a:gd name="connsiteX0" fmla="*/ 787400 w 1847850"/>
              <a:gd name="connsiteY0" fmla="*/ 0 h 1879600"/>
              <a:gd name="connsiteX1" fmla="*/ 0 w 1847850"/>
              <a:gd name="connsiteY1" fmla="*/ 1276350 h 1879600"/>
              <a:gd name="connsiteX2" fmla="*/ 1847850 w 1847850"/>
              <a:gd name="connsiteY2" fmla="*/ 1879600 h 1879600"/>
              <a:gd name="connsiteX3" fmla="*/ 787400 w 1847850"/>
              <a:gd name="connsiteY3" fmla="*/ 0 h 18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7850" h="1879600">
                <a:moveTo>
                  <a:pt x="787400" y="0"/>
                </a:moveTo>
                <a:lnTo>
                  <a:pt x="0" y="1276350"/>
                </a:lnTo>
                <a:lnTo>
                  <a:pt x="1847850" y="1879600"/>
                </a:lnTo>
                <a:lnTo>
                  <a:pt x="787400" y="0"/>
                </a:lnTo>
                <a:close/>
              </a:path>
            </a:pathLst>
          </a:custGeom>
          <a:solidFill>
            <a:srgbClr val="92D050">
              <a:alpha val="4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E4BA1A9-5F2B-F37B-D7AB-FED8794B0FA6}"/>
              </a:ext>
            </a:extLst>
          </p:cNvPr>
          <p:cNvSpPr/>
          <p:nvPr/>
        </p:nvSpPr>
        <p:spPr>
          <a:xfrm>
            <a:off x="10930128" y="110928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4AD5055-9983-D98E-A199-8DE79220AE03}"/>
              </a:ext>
            </a:extLst>
          </p:cNvPr>
          <p:cNvSpPr/>
          <p:nvPr/>
        </p:nvSpPr>
        <p:spPr>
          <a:xfrm>
            <a:off x="11065140" y="1232027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1A3D22B-7A54-7626-76BD-0B0EBABB9E88}"/>
              </a:ext>
            </a:extLst>
          </p:cNvPr>
          <p:cNvSpPr/>
          <p:nvPr/>
        </p:nvSpPr>
        <p:spPr>
          <a:xfrm>
            <a:off x="10930128" y="144068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83C07DE-64E5-53C4-983E-B809642CBE38}"/>
              </a:ext>
            </a:extLst>
          </p:cNvPr>
          <p:cNvSpPr/>
          <p:nvPr/>
        </p:nvSpPr>
        <p:spPr>
          <a:xfrm>
            <a:off x="11065140" y="1563420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E9BCF2B-C6C5-910A-D8AD-413BA1324FE7}"/>
              </a:ext>
            </a:extLst>
          </p:cNvPr>
          <p:cNvSpPr/>
          <p:nvPr/>
        </p:nvSpPr>
        <p:spPr>
          <a:xfrm>
            <a:off x="10930128" y="177206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8A9476E-B2E7-ECAB-67E5-449C5BE9848D}"/>
              </a:ext>
            </a:extLst>
          </p:cNvPr>
          <p:cNvSpPr/>
          <p:nvPr/>
        </p:nvSpPr>
        <p:spPr>
          <a:xfrm>
            <a:off x="11065140" y="1894803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7CCA55F-CBB4-9F47-83AF-534D77151E98}"/>
              </a:ext>
            </a:extLst>
          </p:cNvPr>
          <p:cNvSpPr/>
          <p:nvPr/>
        </p:nvSpPr>
        <p:spPr>
          <a:xfrm>
            <a:off x="10930128" y="210345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2B3A30E-93BD-8E96-E173-1CAFE5AE2A38}"/>
              </a:ext>
            </a:extLst>
          </p:cNvPr>
          <p:cNvSpPr/>
          <p:nvPr/>
        </p:nvSpPr>
        <p:spPr>
          <a:xfrm>
            <a:off x="11065140" y="2226196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CBF0EAF-C2F3-90C8-98CD-3FC8E5D556D0}"/>
              </a:ext>
            </a:extLst>
          </p:cNvPr>
          <p:cNvSpPr/>
          <p:nvPr/>
        </p:nvSpPr>
        <p:spPr>
          <a:xfrm>
            <a:off x="10930128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FDD09439-0981-6929-AA93-731691610165}"/>
              </a:ext>
            </a:extLst>
          </p:cNvPr>
          <p:cNvSpPr/>
          <p:nvPr/>
        </p:nvSpPr>
        <p:spPr>
          <a:xfrm>
            <a:off x="11065140" y="2557579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BAC7A68-F2D0-14FF-41BC-8B237A67495A}"/>
              </a:ext>
            </a:extLst>
          </p:cNvPr>
          <p:cNvSpPr/>
          <p:nvPr/>
        </p:nvSpPr>
        <p:spPr>
          <a:xfrm>
            <a:off x="10930128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4AAAD21-E897-9DD2-5039-716DBB017F99}"/>
              </a:ext>
            </a:extLst>
          </p:cNvPr>
          <p:cNvSpPr/>
          <p:nvPr/>
        </p:nvSpPr>
        <p:spPr>
          <a:xfrm>
            <a:off x="11065140" y="2888972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5B45BA1-40D2-5F15-94CA-7AF88D82F277}"/>
              </a:ext>
            </a:extLst>
          </p:cNvPr>
          <p:cNvSpPr/>
          <p:nvPr/>
        </p:nvSpPr>
        <p:spPr>
          <a:xfrm>
            <a:off x="10930128" y="3097607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B5D7DCA4-2C8F-DF14-55FF-9D751DCA1E5E}"/>
              </a:ext>
            </a:extLst>
          </p:cNvPr>
          <p:cNvSpPr/>
          <p:nvPr/>
        </p:nvSpPr>
        <p:spPr>
          <a:xfrm>
            <a:off x="11065140" y="3220345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AEF73E5-8D40-645A-166A-55CD8B628DA6}"/>
              </a:ext>
            </a:extLst>
          </p:cNvPr>
          <p:cNvSpPr/>
          <p:nvPr/>
        </p:nvSpPr>
        <p:spPr>
          <a:xfrm>
            <a:off x="8794196" y="3430163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655A145-E829-CDCA-7F1E-20F21B715322}"/>
              </a:ext>
            </a:extLst>
          </p:cNvPr>
          <p:cNvSpPr/>
          <p:nvPr/>
        </p:nvSpPr>
        <p:spPr>
          <a:xfrm>
            <a:off x="8929208" y="3552901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46D6EA7-A2C3-AD75-313B-29EB8A68AC4F}"/>
              </a:ext>
            </a:extLst>
          </p:cNvPr>
          <p:cNvSpPr/>
          <p:nvPr/>
        </p:nvSpPr>
        <p:spPr>
          <a:xfrm>
            <a:off x="9150137" y="3430163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C6E3D2F4-1199-E341-AD0F-A7DB778E00EA}"/>
              </a:ext>
            </a:extLst>
          </p:cNvPr>
          <p:cNvSpPr/>
          <p:nvPr/>
        </p:nvSpPr>
        <p:spPr>
          <a:xfrm>
            <a:off x="9285149" y="3552901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1BC0DDB-5660-43CC-A913-519B349700DB}"/>
              </a:ext>
            </a:extLst>
          </p:cNvPr>
          <p:cNvSpPr/>
          <p:nvPr/>
        </p:nvSpPr>
        <p:spPr>
          <a:xfrm>
            <a:off x="9506078" y="3430163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5F27AC5-015A-CC55-A8F0-FBE5906E09E7}"/>
              </a:ext>
            </a:extLst>
          </p:cNvPr>
          <p:cNvSpPr/>
          <p:nvPr/>
        </p:nvSpPr>
        <p:spPr>
          <a:xfrm>
            <a:off x="9641090" y="3552901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9C9D0F3-8563-F73E-5B30-16462AE739F9}"/>
              </a:ext>
            </a:extLst>
          </p:cNvPr>
          <p:cNvSpPr/>
          <p:nvPr/>
        </p:nvSpPr>
        <p:spPr>
          <a:xfrm>
            <a:off x="9862019" y="3430163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991FE9EA-061E-0999-688D-4947EA760603}"/>
              </a:ext>
            </a:extLst>
          </p:cNvPr>
          <p:cNvSpPr/>
          <p:nvPr/>
        </p:nvSpPr>
        <p:spPr>
          <a:xfrm>
            <a:off x="9997031" y="3552901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E0435DAA-987E-0ACB-3361-A2BDEEA6DFC3}"/>
              </a:ext>
            </a:extLst>
          </p:cNvPr>
          <p:cNvSpPr/>
          <p:nvPr/>
        </p:nvSpPr>
        <p:spPr>
          <a:xfrm>
            <a:off x="10218246" y="3430163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D2D8B24-5A3A-335C-6AED-FB9FB5F47749}"/>
              </a:ext>
            </a:extLst>
          </p:cNvPr>
          <p:cNvSpPr/>
          <p:nvPr/>
        </p:nvSpPr>
        <p:spPr>
          <a:xfrm>
            <a:off x="10353258" y="3552901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C6F8620-3566-900A-5616-9AB504AFC573}"/>
              </a:ext>
            </a:extLst>
          </p:cNvPr>
          <p:cNvSpPr/>
          <p:nvPr/>
        </p:nvSpPr>
        <p:spPr>
          <a:xfrm>
            <a:off x="10574187" y="3430163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D019110-EEDD-0E7E-4A9A-83209FE221A6}"/>
              </a:ext>
            </a:extLst>
          </p:cNvPr>
          <p:cNvSpPr/>
          <p:nvPr/>
        </p:nvSpPr>
        <p:spPr>
          <a:xfrm>
            <a:off x="10709199" y="3552901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0C55301-7E4D-D6B7-D6CA-619DA3C9EF73}"/>
              </a:ext>
            </a:extLst>
          </p:cNvPr>
          <p:cNvSpPr/>
          <p:nvPr/>
        </p:nvSpPr>
        <p:spPr>
          <a:xfrm>
            <a:off x="8438681" y="3430163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3A1E927F-DA09-050B-0B40-DA93AD60E16B}"/>
              </a:ext>
            </a:extLst>
          </p:cNvPr>
          <p:cNvSpPr/>
          <p:nvPr/>
        </p:nvSpPr>
        <p:spPr>
          <a:xfrm>
            <a:off x="8573693" y="3552901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F591AF6-5AB2-B711-2796-EAD14991F801}"/>
              </a:ext>
            </a:extLst>
          </p:cNvPr>
          <p:cNvSpPr/>
          <p:nvPr/>
        </p:nvSpPr>
        <p:spPr>
          <a:xfrm>
            <a:off x="10930128" y="3430163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98128B5F-D07A-A3DA-E1B6-58B796C5CCC8}"/>
              </a:ext>
            </a:extLst>
          </p:cNvPr>
          <p:cNvSpPr/>
          <p:nvPr/>
        </p:nvSpPr>
        <p:spPr>
          <a:xfrm>
            <a:off x="11065140" y="3552901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E88AB381-A3A5-1436-025A-087C99A53595}"/>
              </a:ext>
            </a:extLst>
          </p:cNvPr>
          <p:cNvSpPr/>
          <p:nvPr/>
        </p:nvSpPr>
        <p:spPr>
          <a:xfrm>
            <a:off x="8720967" y="2376237"/>
            <a:ext cx="515099" cy="45098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16338E4-415D-693C-FB7E-F983CCE315F7}"/>
              </a:ext>
            </a:extLst>
          </p:cNvPr>
          <p:cNvSpPr/>
          <p:nvPr/>
        </p:nvSpPr>
        <p:spPr>
          <a:xfrm>
            <a:off x="10145017" y="2707610"/>
            <a:ext cx="515099" cy="45098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4108276-8776-D86C-35EB-DB3503F8E297}"/>
              </a:ext>
            </a:extLst>
          </p:cNvPr>
          <p:cNvSpPr/>
          <p:nvPr/>
        </p:nvSpPr>
        <p:spPr>
          <a:xfrm>
            <a:off x="9432986" y="1363058"/>
            <a:ext cx="515099" cy="45098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6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4" grpId="0" animBg="1"/>
      <p:bldP spid="13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7956-8291-76CF-C426-2E5088E5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Квадратна растеризація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4BEC10-DC6C-B444-F53D-5C16A5FB52E8}"/>
              </a:ext>
            </a:extLst>
          </p:cNvPr>
          <p:cNvSpPr/>
          <p:nvPr/>
        </p:nvSpPr>
        <p:spPr>
          <a:xfrm>
            <a:off x="8794196" y="110928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633E9CD-944C-25E6-D4C2-7E54D0A565A2}"/>
              </a:ext>
            </a:extLst>
          </p:cNvPr>
          <p:cNvSpPr/>
          <p:nvPr/>
        </p:nvSpPr>
        <p:spPr>
          <a:xfrm>
            <a:off x="8929208" y="1232027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C68E91-3356-F794-65C8-064507CB8D73}"/>
              </a:ext>
            </a:extLst>
          </p:cNvPr>
          <p:cNvSpPr/>
          <p:nvPr/>
        </p:nvSpPr>
        <p:spPr>
          <a:xfrm>
            <a:off x="9150137" y="110928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A30394B-F2E7-1790-B5AE-CA9DC639C4D7}"/>
              </a:ext>
            </a:extLst>
          </p:cNvPr>
          <p:cNvSpPr/>
          <p:nvPr/>
        </p:nvSpPr>
        <p:spPr>
          <a:xfrm>
            <a:off x="9285149" y="1232027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94F1DE-A1B7-9663-94AD-BB6200F3D3D7}"/>
              </a:ext>
            </a:extLst>
          </p:cNvPr>
          <p:cNvSpPr/>
          <p:nvPr/>
        </p:nvSpPr>
        <p:spPr>
          <a:xfrm>
            <a:off x="8794196" y="144068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2038AE-6551-05C2-68FF-2DC7938FB315}"/>
              </a:ext>
            </a:extLst>
          </p:cNvPr>
          <p:cNvSpPr/>
          <p:nvPr/>
        </p:nvSpPr>
        <p:spPr>
          <a:xfrm>
            <a:off x="8929208" y="1563420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434D24-D9BF-24AA-8F3B-BE1E632617DC}"/>
              </a:ext>
            </a:extLst>
          </p:cNvPr>
          <p:cNvSpPr/>
          <p:nvPr/>
        </p:nvSpPr>
        <p:spPr>
          <a:xfrm>
            <a:off x="9150137" y="144068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7A0857-3406-EB96-CE46-80278C9B670D}"/>
              </a:ext>
            </a:extLst>
          </p:cNvPr>
          <p:cNvSpPr/>
          <p:nvPr/>
        </p:nvSpPr>
        <p:spPr>
          <a:xfrm>
            <a:off x="9285149" y="1563420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C1279C-1599-D7E2-7B70-E402F82F9F0C}"/>
              </a:ext>
            </a:extLst>
          </p:cNvPr>
          <p:cNvSpPr/>
          <p:nvPr/>
        </p:nvSpPr>
        <p:spPr>
          <a:xfrm>
            <a:off x="9506078" y="110928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B6D3F9C-4F10-EA09-282A-E5D089FA4F26}"/>
              </a:ext>
            </a:extLst>
          </p:cNvPr>
          <p:cNvSpPr/>
          <p:nvPr/>
        </p:nvSpPr>
        <p:spPr>
          <a:xfrm>
            <a:off x="9641090" y="1232027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4B28C8-D19C-02A9-F465-4278213BDA56}"/>
              </a:ext>
            </a:extLst>
          </p:cNvPr>
          <p:cNvSpPr/>
          <p:nvPr/>
        </p:nvSpPr>
        <p:spPr>
          <a:xfrm>
            <a:off x="9862019" y="110928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159428-3708-86A5-96CE-E7F9013A2AFD}"/>
              </a:ext>
            </a:extLst>
          </p:cNvPr>
          <p:cNvSpPr/>
          <p:nvPr/>
        </p:nvSpPr>
        <p:spPr>
          <a:xfrm>
            <a:off x="9997031" y="1232027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7EED95-9D75-67D2-EA72-2410020EFC16}"/>
              </a:ext>
            </a:extLst>
          </p:cNvPr>
          <p:cNvSpPr/>
          <p:nvPr/>
        </p:nvSpPr>
        <p:spPr>
          <a:xfrm>
            <a:off x="9506078" y="144068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A030F8A-9905-14A4-305A-21E7F8627589}"/>
              </a:ext>
            </a:extLst>
          </p:cNvPr>
          <p:cNvSpPr/>
          <p:nvPr/>
        </p:nvSpPr>
        <p:spPr>
          <a:xfrm>
            <a:off x="9641090" y="1563420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81044C-4763-5CCB-E1DB-F53F5C1E7106}"/>
              </a:ext>
            </a:extLst>
          </p:cNvPr>
          <p:cNvSpPr/>
          <p:nvPr/>
        </p:nvSpPr>
        <p:spPr>
          <a:xfrm>
            <a:off x="9862019" y="144068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D978022-7FFF-21A1-A9A5-BAB80FC1D162}"/>
              </a:ext>
            </a:extLst>
          </p:cNvPr>
          <p:cNvSpPr/>
          <p:nvPr/>
        </p:nvSpPr>
        <p:spPr>
          <a:xfrm>
            <a:off x="9997031" y="1563420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5FD8FD-FD54-0955-9132-D5AEF1818D7C}"/>
              </a:ext>
            </a:extLst>
          </p:cNvPr>
          <p:cNvSpPr/>
          <p:nvPr/>
        </p:nvSpPr>
        <p:spPr>
          <a:xfrm>
            <a:off x="8794196" y="177206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B732BC1-F27C-18C8-FB49-C30B6015F697}"/>
              </a:ext>
            </a:extLst>
          </p:cNvPr>
          <p:cNvSpPr/>
          <p:nvPr/>
        </p:nvSpPr>
        <p:spPr>
          <a:xfrm>
            <a:off x="8929208" y="1894803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C16907-9969-8042-15F8-506D314C310D}"/>
              </a:ext>
            </a:extLst>
          </p:cNvPr>
          <p:cNvSpPr/>
          <p:nvPr/>
        </p:nvSpPr>
        <p:spPr>
          <a:xfrm>
            <a:off x="9150137" y="177206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16D459-DF47-8055-5238-803B0D78ECEB}"/>
              </a:ext>
            </a:extLst>
          </p:cNvPr>
          <p:cNvSpPr/>
          <p:nvPr/>
        </p:nvSpPr>
        <p:spPr>
          <a:xfrm>
            <a:off x="9285149" y="1894803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AD093B-75C6-2BFD-6436-844E3305DEE7}"/>
              </a:ext>
            </a:extLst>
          </p:cNvPr>
          <p:cNvSpPr/>
          <p:nvPr/>
        </p:nvSpPr>
        <p:spPr>
          <a:xfrm>
            <a:off x="8794196" y="210345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6C858F1-DAED-AA3C-9085-5370DABBAF9A}"/>
              </a:ext>
            </a:extLst>
          </p:cNvPr>
          <p:cNvSpPr/>
          <p:nvPr/>
        </p:nvSpPr>
        <p:spPr>
          <a:xfrm>
            <a:off x="8929208" y="2226196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E15955B-D57E-5449-D640-46E6B384172B}"/>
              </a:ext>
            </a:extLst>
          </p:cNvPr>
          <p:cNvSpPr/>
          <p:nvPr/>
        </p:nvSpPr>
        <p:spPr>
          <a:xfrm>
            <a:off x="9150137" y="210345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08088EC-0A39-11A8-C33E-AE77ED5C2153}"/>
              </a:ext>
            </a:extLst>
          </p:cNvPr>
          <p:cNvSpPr/>
          <p:nvPr/>
        </p:nvSpPr>
        <p:spPr>
          <a:xfrm>
            <a:off x="9285149" y="2226196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E43A4B-9578-E6F2-1C4C-D454B22D4D2B}"/>
              </a:ext>
            </a:extLst>
          </p:cNvPr>
          <p:cNvSpPr/>
          <p:nvPr/>
        </p:nvSpPr>
        <p:spPr>
          <a:xfrm>
            <a:off x="9506078" y="177206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5E6218-8807-6185-5842-341A2C1DF9EF}"/>
              </a:ext>
            </a:extLst>
          </p:cNvPr>
          <p:cNvSpPr/>
          <p:nvPr/>
        </p:nvSpPr>
        <p:spPr>
          <a:xfrm>
            <a:off x="9641090" y="1894803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2F5528-14C4-72AD-A258-65F05319DA1E}"/>
              </a:ext>
            </a:extLst>
          </p:cNvPr>
          <p:cNvSpPr/>
          <p:nvPr/>
        </p:nvSpPr>
        <p:spPr>
          <a:xfrm>
            <a:off x="9862019" y="177206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CA64140-8F77-2EE5-47F9-3C2A76A5BB5A}"/>
              </a:ext>
            </a:extLst>
          </p:cNvPr>
          <p:cNvSpPr/>
          <p:nvPr/>
        </p:nvSpPr>
        <p:spPr>
          <a:xfrm>
            <a:off x="9997031" y="1894803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8ACFF6-EBDB-B6E1-AC82-BB5D0B58533D}"/>
              </a:ext>
            </a:extLst>
          </p:cNvPr>
          <p:cNvSpPr/>
          <p:nvPr/>
        </p:nvSpPr>
        <p:spPr>
          <a:xfrm>
            <a:off x="9506078" y="210345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D208937-528C-728C-B0D0-4DD9D0FF1FD1}"/>
              </a:ext>
            </a:extLst>
          </p:cNvPr>
          <p:cNvSpPr/>
          <p:nvPr/>
        </p:nvSpPr>
        <p:spPr>
          <a:xfrm>
            <a:off x="9641090" y="2226196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1E22DF2-4B3E-3EFE-A127-B60E6D85D467}"/>
              </a:ext>
            </a:extLst>
          </p:cNvPr>
          <p:cNvSpPr/>
          <p:nvPr/>
        </p:nvSpPr>
        <p:spPr>
          <a:xfrm>
            <a:off x="9862019" y="210345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411772A-2B0F-57C4-BA8A-F74C631B217E}"/>
              </a:ext>
            </a:extLst>
          </p:cNvPr>
          <p:cNvSpPr/>
          <p:nvPr/>
        </p:nvSpPr>
        <p:spPr>
          <a:xfrm>
            <a:off x="9997031" y="2226196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7C2CA0-B0E0-4C65-BE84-31B7331C4C23}"/>
              </a:ext>
            </a:extLst>
          </p:cNvPr>
          <p:cNvSpPr/>
          <p:nvPr/>
        </p:nvSpPr>
        <p:spPr>
          <a:xfrm>
            <a:off x="10218246" y="110928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3C929BD-7B2B-6118-FE60-A9BD21B414EA}"/>
              </a:ext>
            </a:extLst>
          </p:cNvPr>
          <p:cNvSpPr/>
          <p:nvPr/>
        </p:nvSpPr>
        <p:spPr>
          <a:xfrm>
            <a:off x="10353258" y="1232027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9D4E70-D5B3-CF40-E3FD-1BA5098433F2}"/>
              </a:ext>
            </a:extLst>
          </p:cNvPr>
          <p:cNvSpPr/>
          <p:nvPr/>
        </p:nvSpPr>
        <p:spPr>
          <a:xfrm>
            <a:off x="10574187" y="110928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760AC4F-F0FC-9AEA-3EB4-64CD9FCB1C67}"/>
              </a:ext>
            </a:extLst>
          </p:cNvPr>
          <p:cNvSpPr/>
          <p:nvPr/>
        </p:nvSpPr>
        <p:spPr>
          <a:xfrm>
            <a:off x="10709199" y="1232027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5E46309-B022-92A3-6AF4-4AD78AF65F8B}"/>
              </a:ext>
            </a:extLst>
          </p:cNvPr>
          <p:cNvSpPr/>
          <p:nvPr/>
        </p:nvSpPr>
        <p:spPr>
          <a:xfrm>
            <a:off x="10218246" y="144068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06FE245-7661-FB6B-D72C-D0586BA0E0CF}"/>
              </a:ext>
            </a:extLst>
          </p:cNvPr>
          <p:cNvSpPr/>
          <p:nvPr/>
        </p:nvSpPr>
        <p:spPr>
          <a:xfrm>
            <a:off x="10353258" y="1563420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D696436-9811-7651-0455-1DBEDB332633}"/>
              </a:ext>
            </a:extLst>
          </p:cNvPr>
          <p:cNvSpPr/>
          <p:nvPr/>
        </p:nvSpPr>
        <p:spPr>
          <a:xfrm>
            <a:off x="10574187" y="144068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E4B00AE-847B-EFE5-9711-CBAF5B9EBF20}"/>
              </a:ext>
            </a:extLst>
          </p:cNvPr>
          <p:cNvSpPr/>
          <p:nvPr/>
        </p:nvSpPr>
        <p:spPr>
          <a:xfrm>
            <a:off x="10709199" y="1563420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1A7FE2-D91F-6A30-AA0F-3FEA1A6482C2}"/>
              </a:ext>
            </a:extLst>
          </p:cNvPr>
          <p:cNvSpPr/>
          <p:nvPr/>
        </p:nvSpPr>
        <p:spPr>
          <a:xfrm>
            <a:off x="10218246" y="177206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169ACC4-55CE-A4F5-BD39-1C8E0F9F0CA8}"/>
              </a:ext>
            </a:extLst>
          </p:cNvPr>
          <p:cNvSpPr/>
          <p:nvPr/>
        </p:nvSpPr>
        <p:spPr>
          <a:xfrm>
            <a:off x="10353258" y="1894803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7367580-FA11-F3CC-6E7B-095BA91A308B}"/>
              </a:ext>
            </a:extLst>
          </p:cNvPr>
          <p:cNvSpPr/>
          <p:nvPr/>
        </p:nvSpPr>
        <p:spPr>
          <a:xfrm>
            <a:off x="10574187" y="177206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A99AEDB-3F75-B4F5-A8B7-BC7D54AD6C5B}"/>
              </a:ext>
            </a:extLst>
          </p:cNvPr>
          <p:cNvSpPr/>
          <p:nvPr/>
        </p:nvSpPr>
        <p:spPr>
          <a:xfrm>
            <a:off x="10709199" y="1894803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E789EC-C74F-E1A5-7207-1DA96D6A7B29}"/>
              </a:ext>
            </a:extLst>
          </p:cNvPr>
          <p:cNvSpPr/>
          <p:nvPr/>
        </p:nvSpPr>
        <p:spPr>
          <a:xfrm>
            <a:off x="10218246" y="210345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B330B3-F257-F5AE-02C0-1E3E810EE830}"/>
              </a:ext>
            </a:extLst>
          </p:cNvPr>
          <p:cNvSpPr/>
          <p:nvPr/>
        </p:nvSpPr>
        <p:spPr>
          <a:xfrm>
            <a:off x="10353258" y="2226196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9FD716D-37F3-31E2-05C9-7C463736961C}"/>
              </a:ext>
            </a:extLst>
          </p:cNvPr>
          <p:cNvSpPr/>
          <p:nvPr/>
        </p:nvSpPr>
        <p:spPr>
          <a:xfrm>
            <a:off x="10574187" y="210345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28836E1-06B0-D204-1779-38EFC8A5F465}"/>
              </a:ext>
            </a:extLst>
          </p:cNvPr>
          <p:cNvSpPr/>
          <p:nvPr/>
        </p:nvSpPr>
        <p:spPr>
          <a:xfrm>
            <a:off x="10709199" y="2226196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96641AD-1447-362E-E7C8-43AFED80B2AA}"/>
              </a:ext>
            </a:extLst>
          </p:cNvPr>
          <p:cNvSpPr/>
          <p:nvPr/>
        </p:nvSpPr>
        <p:spPr>
          <a:xfrm>
            <a:off x="8794196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F410224-F50F-1D91-8A42-4844166A9310}"/>
              </a:ext>
            </a:extLst>
          </p:cNvPr>
          <p:cNvSpPr/>
          <p:nvPr/>
        </p:nvSpPr>
        <p:spPr>
          <a:xfrm>
            <a:off x="8929208" y="2557579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CEB5EB6-C9F6-3E99-A8B3-B7C7FBD4F79B}"/>
              </a:ext>
            </a:extLst>
          </p:cNvPr>
          <p:cNvSpPr/>
          <p:nvPr/>
        </p:nvSpPr>
        <p:spPr>
          <a:xfrm>
            <a:off x="9150137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2A992BC-BCDA-925D-ED28-E373F45C85AD}"/>
              </a:ext>
            </a:extLst>
          </p:cNvPr>
          <p:cNvSpPr/>
          <p:nvPr/>
        </p:nvSpPr>
        <p:spPr>
          <a:xfrm>
            <a:off x="9285149" y="2557579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EB374F2-9E17-1282-BAC5-A23098B57AF9}"/>
              </a:ext>
            </a:extLst>
          </p:cNvPr>
          <p:cNvSpPr/>
          <p:nvPr/>
        </p:nvSpPr>
        <p:spPr>
          <a:xfrm>
            <a:off x="8794196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45FBC70-97DF-33D5-96C5-33590AA0F4D0}"/>
              </a:ext>
            </a:extLst>
          </p:cNvPr>
          <p:cNvSpPr/>
          <p:nvPr/>
        </p:nvSpPr>
        <p:spPr>
          <a:xfrm>
            <a:off x="8929208" y="2888972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F8747ED-454F-A062-57B2-8CDACC1329EF}"/>
              </a:ext>
            </a:extLst>
          </p:cNvPr>
          <p:cNvSpPr/>
          <p:nvPr/>
        </p:nvSpPr>
        <p:spPr>
          <a:xfrm>
            <a:off x="9150137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FC8C26F-0CD4-FFA9-3443-D84E8589A0FD}"/>
              </a:ext>
            </a:extLst>
          </p:cNvPr>
          <p:cNvSpPr/>
          <p:nvPr/>
        </p:nvSpPr>
        <p:spPr>
          <a:xfrm>
            <a:off x="9285149" y="2888972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B714DD-38F0-43D1-CB27-8216E59FA6D2}"/>
              </a:ext>
            </a:extLst>
          </p:cNvPr>
          <p:cNvSpPr/>
          <p:nvPr/>
        </p:nvSpPr>
        <p:spPr>
          <a:xfrm>
            <a:off x="9506078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BA34289-4C7C-974B-3AE9-FF4435EFB632}"/>
              </a:ext>
            </a:extLst>
          </p:cNvPr>
          <p:cNvSpPr/>
          <p:nvPr/>
        </p:nvSpPr>
        <p:spPr>
          <a:xfrm>
            <a:off x="9641090" y="2557579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E413E71-A4D3-5D31-E2EE-CBC0979D95FF}"/>
              </a:ext>
            </a:extLst>
          </p:cNvPr>
          <p:cNvSpPr/>
          <p:nvPr/>
        </p:nvSpPr>
        <p:spPr>
          <a:xfrm>
            <a:off x="9862019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2B06368-2B84-AC07-A501-2EC009F11613}"/>
              </a:ext>
            </a:extLst>
          </p:cNvPr>
          <p:cNvSpPr/>
          <p:nvPr/>
        </p:nvSpPr>
        <p:spPr>
          <a:xfrm>
            <a:off x="9997031" y="2557579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6915723-FA5A-2ACE-C622-E350AE2E4FEE}"/>
              </a:ext>
            </a:extLst>
          </p:cNvPr>
          <p:cNvSpPr/>
          <p:nvPr/>
        </p:nvSpPr>
        <p:spPr>
          <a:xfrm>
            <a:off x="9506078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F53D70E-5778-11E4-EB9C-2F89FED373D1}"/>
              </a:ext>
            </a:extLst>
          </p:cNvPr>
          <p:cNvSpPr/>
          <p:nvPr/>
        </p:nvSpPr>
        <p:spPr>
          <a:xfrm>
            <a:off x="9641090" y="2888972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B53569E-894F-A08F-A60B-6098E28B35CA}"/>
              </a:ext>
            </a:extLst>
          </p:cNvPr>
          <p:cNvSpPr/>
          <p:nvPr/>
        </p:nvSpPr>
        <p:spPr>
          <a:xfrm>
            <a:off x="9862019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31E54FB-D889-54FE-3BD4-3CE2F2EAE051}"/>
              </a:ext>
            </a:extLst>
          </p:cNvPr>
          <p:cNvSpPr/>
          <p:nvPr/>
        </p:nvSpPr>
        <p:spPr>
          <a:xfrm>
            <a:off x="9997031" y="2888972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FF5A87F-4CA6-A237-D6E2-B0D9AAF95727}"/>
              </a:ext>
            </a:extLst>
          </p:cNvPr>
          <p:cNvSpPr/>
          <p:nvPr/>
        </p:nvSpPr>
        <p:spPr>
          <a:xfrm>
            <a:off x="10218246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CF3BDB3-9CF8-8465-21E0-9B4B0B005BD9}"/>
              </a:ext>
            </a:extLst>
          </p:cNvPr>
          <p:cNvSpPr/>
          <p:nvPr/>
        </p:nvSpPr>
        <p:spPr>
          <a:xfrm>
            <a:off x="10353258" y="2557579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BF69369-1268-FF8A-AE18-E1D0534936C3}"/>
              </a:ext>
            </a:extLst>
          </p:cNvPr>
          <p:cNvSpPr/>
          <p:nvPr/>
        </p:nvSpPr>
        <p:spPr>
          <a:xfrm>
            <a:off x="10574187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2A06E6A-65ED-869A-4BD5-F723BACF0B19}"/>
              </a:ext>
            </a:extLst>
          </p:cNvPr>
          <p:cNvSpPr/>
          <p:nvPr/>
        </p:nvSpPr>
        <p:spPr>
          <a:xfrm>
            <a:off x="10709199" y="2557579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71A29B3-C365-8646-D225-601F28B7A46D}"/>
              </a:ext>
            </a:extLst>
          </p:cNvPr>
          <p:cNvSpPr/>
          <p:nvPr/>
        </p:nvSpPr>
        <p:spPr>
          <a:xfrm>
            <a:off x="10218246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186E68B-6773-2C69-82CA-8C13617B6045}"/>
              </a:ext>
            </a:extLst>
          </p:cNvPr>
          <p:cNvSpPr/>
          <p:nvPr/>
        </p:nvSpPr>
        <p:spPr>
          <a:xfrm>
            <a:off x="10353258" y="2888972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966CA4D-9178-2D35-181C-C640C6A00EC3}"/>
              </a:ext>
            </a:extLst>
          </p:cNvPr>
          <p:cNvSpPr/>
          <p:nvPr/>
        </p:nvSpPr>
        <p:spPr>
          <a:xfrm>
            <a:off x="10574187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2C54A54-33F1-CE21-2D61-1FD9390CCBA8}"/>
              </a:ext>
            </a:extLst>
          </p:cNvPr>
          <p:cNvSpPr/>
          <p:nvPr/>
        </p:nvSpPr>
        <p:spPr>
          <a:xfrm>
            <a:off x="10709199" y="2888972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B8CAA26-102A-30A2-4C3F-F18573F95662}"/>
              </a:ext>
            </a:extLst>
          </p:cNvPr>
          <p:cNvSpPr/>
          <p:nvPr/>
        </p:nvSpPr>
        <p:spPr>
          <a:xfrm>
            <a:off x="8438681" y="110928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8DAF360-08C8-B018-755A-A9710F78A0B2}"/>
              </a:ext>
            </a:extLst>
          </p:cNvPr>
          <p:cNvSpPr/>
          <p:nvPr/>
        </p:nvSpPr>
        <p:spPr>
          <a:xfrm>
            <a:off x="8573693" y="1232027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80DD947-9CC3-A68C-8382-B8FF4A565CA1}"/>
              </a:ext>
            </a:extLst>
          </p:cNvPr>
          <p:cNvSpPr/>
          <p:nvPr/>
        </p:nvSpPr>
        <p:spPr>
          <a:xfrm>
            <a:off x="8438681" y="144068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4F74BF4-1DE0-B1FA-43AB-4C3672AA5CFC}"/>
              </a:ext>
            </a:extLst>
          </p:cNvPr>
          <p:cNvSpPr/>
          <p:nvPr/>
        </p:nvSpPr>
        <p:spPr>
          <a:xfrm>
            <a:off x="8573693" y="1563420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6F0C19E-5281-E27E-0F90-88188640ACCC}"/>
              </a:ext>
            </a:extLst>
          </p:cNvPr>
          <p:cNvSpPr/>
          <p:nvPr/>
        </p:nvSpPr>
        <p:spPr>
          <a:xfrm>
            <a:off x="8438681" y="177206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FC4C993-0F1B-ADAA-CED8-47486C38E630}"/>
              </a:ext>
            </a:extLst>
          </p:cNvPr>
          <p:cNvSpPr/>
          <p:nvPr/>
        </p:nvSpPr>
        <p:spPr>
          <a:xfrm>
            <a:off x="8573693" y="1894803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64921AC-C204-4D77-DBF2-78F15ACAC53B}"/>
              </a:ext>
            </a:extLst>
          </p:cNvPr>
          <p:cNvSpPr/>
          <p:nvPr/>
        </p:nvSpPr>
        <p:spPr>
          <a:xfrm>
            <a:off x="8438681" y="210345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547F806-E06A-735B-6F68-558D0335869C}"/>
              </a:ext>
            </a:extLst>
          </p:cNvPr>
          <p:cNvSpPr/>
          <p:nvPr/>
        </p:nvSpPr>
        <p:spPr>
          <a:xfrm>
            <a:off x="8573693" y="2226196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14BD494-C882-D7BE-2A68-BE17CC0202D9}"/>
              </a:ext>
            </a:extLst>
          </p:cNvPr>
          <p:cNvSpPr/>
          <p:nvPr/>
        </p:nvSpPr>
        <p:spPr>
          <a:xfrm>
            <a:off x="8438681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5C6F4DB-37BD-2666-0B9D-F86C1B2E283F}"/>
              </a:ext>
            </a:extLst>
          </p:cNvPr>
          <p:cNvSpPr/>
          <p:nvPr/>
        </p:nvSpPr>
        <p:spPr>
          <a:xfrm>
            <a:off x="8573693" y="2557579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3919467-BFA2-5283-76AF-B2BBAE4DFC06}"/>
              </a:ext>
            </a:extLst>
          </p:cNvPr>
          <p:cNvSpPr/>
          <p:nvPr/>
        </p:nvSpPr>
        <p:spPr>
          <a:xfrm>
            <a:off x="8438681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6B6D407-531E-33AA-D50B-63AF2037EEB4}"/>
              </a:ext>
            </a:extLst>
          </p:cNvPr>
          <p:cNvSpPr/>
          <p:nvPr/>
        </p:nvSpPr>
        <p:spPr>
          <a:xfrm>
            <a:off x="8573693" y="2888972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CB06A30-ED81-DF7E-F8A7-63EDB9F1F9E0}"/>
              </a:ext>
            </a:extLst>
          </p:cNvPr>
          <p:cNvSpPr/>
          <p:nvPr/>
        </p:nvSpPr>
        <p:spPr>
          <a:xfrm>
            <a:off x="8794196" y="3097607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62CCB283-478D-99A1-EBA0-583ECD59F793}"/>
              </a:ext>
            </a:extLst>
          </p:cNvPr>
          <p:cNvSpPr/>
          <p:nvPr/>
        </p:nvSpPr>
        <p:spPr>
          <a:xfrm>
            <a:off x="8929208" y="3220345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A589937-B7FC-9AE6-ADC7-4B7A7EA41C97}"/>
              </a:ext>
            </a:extLst>
          </p:cNvPr>
          <p:cNvSpPr/>
          <p:nvPr/>
        </p:nvSpPr>
        <p:spPr>
          <a:xfrm>
            <a:off x="9150137" y="3097607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7F9B23E2-EF0F-0860-36E3-7061FAD0938F}"/>
              </a:ext>
            </a:extLst>
          </p:cNvPr>
          <p:cNvSpPr/>
          <p:nvPr/>
        </p:nvSpPr>
        <p:spPr>
          <a:xfrm>
            <a:off x="9285149" y="3220345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12D5E24-2944-8487-9BE1-B83F2FABC61C}"/>
              </a:ext>
            </a:extLst>
          </p:cNvPr>
          <p:cNvSpPr/>
          <p:nvPr/>
        </p:nvSpPr>
        <p:spPr>
          <a:xfrm>
            <a:off x="9506078" y="3097607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DBE47748-F6E4-CE36-DBA9-1C93142DFFCA}"/>
              </a:ext>
            </a:extLst>
          </p:cNvPr>
          <p:cNvSpPr/>
          <p:nvPr/>
        </p:nvSpPr>
        <p:spPr>
          <a:xfrm>
            <a:off x="9641090" y="3220345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FA87DC5-0EC2-6164-57B0-638AA580E439}"/>
              </a:ext>
            </a:extLst>
          </p:cNvPr>
          <p:cNvSpPr/>
          <p:nvPr/>
        </p:nvSpPr>
        <p:spPr>
          <a:xfrm>
            <a:off x="9862019" y="3097607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BBEBC713-79F4-B27E-84CC-8F78427A05A3}"/>
              </a:ext>
            </a:extLst>
          </p:cNvPr>
          <p:cNvSpPr/>
          <p:nvPr/>
        </p:nvSpPr>
        <p:spPr>
          <a:xfrm>
            <a:off x="9997031" y="3220345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593ADDD-8167-B883-E4E3-86A0E055127C}"/>
              </a:ext>
            </a:extLst>
          </p:cNvPr>
          <p:cNvSpPr/>
          <p:nvPr/>
        </p:nvSpPr>
        <p:spPr>
          <a:xfrm>
            <a:off x="10218246" y="3097607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5B90A71-B291-C999-2CBC-F01DBE632581}"/>
              </a:ext>
            </a:extLst>
          </p:cNvPr>
          <p:cNvSpPr/>
          <p:nvPr/>
        </p:nvSpPr>
        <p:spPr>
          <a:xfrm>
            <a:off x="10353258" y="3220345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AB3D4D9-628C-678F-D8F6-18DC69EFCB7E}"/>
              </a:ext>
            </a:extLst>
          </p:cNvPr>
          <p:cNvSpPr/>
          <p:nvPr/>
        </p:nvSpPr>
        <p:spPr>
          <a:xfrm>
            <a:off x="10574187" y="3097607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F713CDA-4B13-1BA3-CD9B-7C18AEA8E402}"/>
              </a:ext>
            </a:extLst>
          </p:cNvPr>
          <p:cNvSpPr/>
          <p:nvPr/>
        </p:nvSpPr>
        <p:spPr>
          <a:xfrm>
            <a:off x="10709199" y="3220345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8F9951B-C96F-3BE0-6E78-27EEBD5B63A6}"/>
              </a:ext>
            </a:extLst>
          </p:cNvPr>
          <p:cNvSpPr/>
          <p:nvPr/>
        </p:nvSpPr>
        <p:spPr>
          <a:xfrm>
            <a:off x="8438681" y="3097607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4A8BFA87-4A11-4A60-CE4B-BB1BC317EBD9}"/>
              </a:ext>
            </a:extLst>
          </p:cNvPr>
          <p:cNvSpPr/>
          <p:nvPr/>
        </p:nvSpPr>
        <p:spPr>
          <a:xfrm>
            <a:off x="8573693" y="3220345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FD9DE70-8BE9-62CD-A5ED-DBB1607EF68B}"/>
              </a:ext>
            </a:extLst>
          </p:cNvPr>
          <p:cNvSpPr/>
          <p:nvPr/>
        </p:nvSpPr>
        <p:spPr>
          <a:xfrm>
            <a:off x="10930128" y="110928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6447B88-D592-9460-28C8-6250217D6DAD}"/>
              </a:ext>
            </a:extLst>
          </p:cNvPr>
          <p:cNvSpPr/>
          <p:nvPr/>
        </p:nvSpPr>
        <p:spPr>
          <a:xfrm>
            <a:off x="11065140" y="1232027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B4CA78D-D724-3398-444D-36B308B15D1F}"/>
              </a:ext>
            </a:extLst>
          </p:cNvPr>
          <p:cNvSpPr/>
          <p:nvPr/>
        </p:nvSpPr>
        <p:spPr>
          <a:xfrm>
            <a:off x="10930128" y="144068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1E77E0B3-5E5F-2565-44E8-518BEC5EF23C}"/>
              </a:ext>
            </a:extLst>
          </p:cNvPr>
          <p:cNvSpPr/>
          <p:nvPr/>
        </p:nvSpPr>
        <p:spPr>
          <a:xfrm>
            <a:off x="11065140" y="1563420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888A548-DCCE-98F9-F7B4-CF2A4A1BEDBD}"/>
              </a:ext>
            </a:extLst>
          </p:cNvPr>
          <p:cNvSpPr/>
          <p:nvPr/>
        </p:nvSpPr>
        <p:spPr>
          <a:xfrm>
            <a:off x="10930128" y="177206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CF30D9F7-B939-A3CA-BE8F-F66A1511E99E}"/>
              </a:ext>
            </a:extLst>
          </p:cNvPr>
          <p:cNvSpPr/>
          <p:nvPr/>
        </p:nvSpPr>
        <p:spPr>
          <a:xfrm>
            <a:off x="11065140" y="1894803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C7FB50C-BB72-98BA-74B8-02E97E206674}"/>
              </a:ext>
            </a:extLst>
          </p:cNvPr>
          <p:cNvSpPr/>
          <p:nvPr/>
        </p:nvSpPr>
        <p:spPr>
          <a:xfrm>
            <a:off x="10930128" y="210345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C97FF606-ACF5-57BE-CC74-C8740F0EE509}"/>
              </a:ext>
            </a:extLst>
          </p:cNvPr>
          <p:cNvSpPr/>
          <p:nvPr/>
        </p:nvSpPr>
        <p:spPr>
          <a:xfrm>
            <a:off x="11065140" y="2226196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C725D85-5643-2613-F1B7-96EB14F7FFC4}"/>
              </a:ext>
            </a:extLst>
          </p:cNvPr>
          <p:cNvSpPr/>
          <p:nvPr/>
        </p:nvSpPr>
        <p:spPr>
          <a:xfrm>
            <a:off x="10930128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8553F1B5-B6FF-4FC8-F0FE-1B9DB5E8E04F}"/>
              </a:ext>
            </a:extLst>
          </p:cNvPr>
          <p:cNvSpPr/>
          <p:nvPr/>
        </p:nvSpPr>
        <p:spPr>
          <a:xfrm>
            <a:off x="11065140" y="2557579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A810C4C-5D7F-6DBB-3474-3E2315DDB85E}"/>
              </a:ext>
            </a:extLst>
          </p:cNvPr>
          <p:cNvSpPr/>
          <p:nvPr/>
        </p:nvSpPr>
        <p:spPr>
          <a:xfrm>
            <a:off x="10930128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9487398F-7268-A4FE-BDEA-D7ECEE0AF5C5}"/>
              </a:ext>
            </a:extLst>
          </p:cNvPr>
          <p:cNvSpPr/>
          <p:nvPr/>
        </p:nvSpPr>
        <p:spPr>
          <a:xfrm>
            <a:off x="11065140" y="2888972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0B66BDE-2A2C-16C4-0B72-BF09DCD55FC9}"/>
              </a:ext>
            </a:extLst>
          </p:cNvPr>
          <p:cNvSpPr/>
          <p:nvPr/>
        </p:nvSpPr>
        <p:spPr>
          <a:xfrm>
            <a:off x="10930128" y="3097607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06C17D28-A2E5-26C9-E4BE-22B91C372621}"/>
              </a:ext>
            </a:extLst>
          </p:cNvPr>
          <p:cNvSpPr/>
          <p:nvPr/>
        </p:nvSpPr>
        <p:spPr>
          <a:xfrm>
            <a:off x="11065140" y="3220345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D56DAF8-B3E8-5580-0406-3147187C9E73}"/>
              </a:ext>
            </a:extLst>
          </p:cNvPr>
          <p:cNvSpPr/>
          <p:nvPr/>
        </p:nvSpPr>
        <p:spPr>
          <a:xfrm>
            <a:off x="8794196" y="3430163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D554163-6D06-F2E1-80B7-B285D5ECACAE}"/>
              </a:ext>
            </a:extLst>
          </p:cNvPr>
          <p:cNvSpPr/>
          <p:nvPr/>
        </p:nvSpPr>
        <p:spPr>
          <a:xfrm>
            <a:off x="8929208" y="3552901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E4A0BD8-1B4E-23F9-A492-B43EFC9EC332}"/>
              </a:ext>
            </a:extLst>
          </p:cNvPr>
          <p:cNvSpPr/>
          <p:nvPr/>
        </p:nvSpPr>
        <p:spPr>
          <a:xfrm>
            <a:off x="9150137" y="3430163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3E047908-B477-0707-8AD7-86621FA41549}"/>
              </a:ext>
            </a:extLst>
          </p:cNvPr>
          <p:cNvSpPr/>
          <p:nvPr/>
        </p:nvSpPr>
        <p:spPr>
          <a:xfrm>
            <a:off x="9285149" y="3552901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BA77029-A78E-5CAF-50DF-AB2CE66137C8}"/>
              </a:ext>
            </a:extLst>
          </p:cNvPr>
          <p:cNvSpPr/>
          <p:nvPr/>
        </p:nvSpPr>
        <p:spPr>
          <a:xfrm>
            <a:off x="9506078" y="3430163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C1AE3751-D970-C11C-17BF-496FDB6A544F}"/>
              </a:ext>
            </a:extLst>
          </p:cNvPr>
          <p:cNvSpPr/>
          <p:nvPr/>
        </p:nvSpPr>
        <p:spPr>
          <a:xfrm>
            <a:off x="9641090" y="3552901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4EE751A-1B14-AB31-C0AE-2243C5BAD9D3}"/>
              </a:ext>
            </a:extLst>
          </p:cNvPr>
          <p:cNvSpPr/>
          <p:nvPr/>
        </p:nvSpPr>
        <p:spPr>
          <a:xfrm>
            <a:off x="9862019" y="3430163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76CF563-E0FE-D50F-9588-74DA7D088D38}"/>
              </a:ext>
            </a:extLst>
          </p:cNvPr>
          <p:cNvSpPr/>
          <p:nvPr/>
        </p:nvSpPr>
        <p:spPr>
          <a:xfrm>
            <a:off x="9997031" y="3552901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BB7BA0B-4AFF-AD56-238C-19D2CA9C484E}"/>
              </a:ext>
            </a:extLst>
          </p:cNvPr>
          <p:cNvSpPr/>
          <p:nvPr/>
        </p:nvSpPr>
        <p:spPr>
          <a:xfrm>
            <a:off x="10218246" y="3430163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16E77D9B-2D9F-C235-FD3D-1AEDF7CE2756}"/>
              </a:ext>
            </a:extLst>
          </p:cNvPr>
          <p:cNvSpPr/>
          <p:nvPr/>
        </p:nvSpPr>
        <p:spPr>
          <a:xfrm>
            <a:off x="10353258" y="3552901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6A9465A-2662-1901-946D-16B74E700D3C}"/>
              </a:ext>
            </a:extLst>
          </p:cNvPr>
          <p:cNvSpPr/>
          <p:nvPr/>
        </p:nvSpPr>
        <p:spPr>
          <a:xfrm>
            <a:off x="10574187" y="3430163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2C4F7632-4087-6590-124C-935D0D792515}"/>
              </a:ext>
            </a:extLst>
          </p:cNvPr>
          <p:cNvSpPr/>
          <p:nvPr/>
        </p:nvSpPr>
        <p:spPr>
          <a:xfrm>
            <a:off x="10709199" y="3552901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A98F4D9D-A527-2AE0-E7A5-65A1C25D6D16}"/>
              </a:ext>
            </a:extLst>
          </p:cNvPr>
          <p:cNvSpPr/>
          <p:nvPr/>
        </p:nvSpPr>
        <p:spPr>
          <a:xfrm>
            <a:off x="8438681" y="3430163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9AF7EEF-3B8C-14EE-7657-5B1CCFE85913}"/>
              </a:ext>
            </a:extLst>
          </p:cNvPr>
          <p:cNvSpPr/>
          <p:nvPr/>
        </p:nvSpPr>
        <p:spPr>
          <a:xfrm>
            <a:off x="8573693" y="3552901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29972AFB-F8BE-4578-29B1-5D9275E8C7F7}"/>
              </a:ext>
            </a:extLst>
          </p:cNvPr>
          <p:cNvSpPr/>
          <p:nvPr/>
        </p:nvSpPr>
        <p:spPr>
          <a:xfrm>
            <a:off x="10930128" y="3430163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D91B8C95-4738-F885-B2D4-7C0CF993B880}"/>
              </a:ext>
            </a:extLst>
          </p:cNvPr>
          <p:cNvSpPr/>
          <p:nvPr/>
        </p:nvSpPr>
        <p:spPr>
          <a:xfrm>
            <a:off x="11065140" y="3552901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3E956A6-3BB2-FD96-23B8-974E66E6FF52}"/>
              </a:ext>
            </a:extLst>
          </p:cNvPr>
          <p:cNvSpPr/>
          <p:nvPr/>
        </p:nvSpPr>
        <p:spPr>
          <a:xfrm>
            <a:off x="8438681" y="1109289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27E2E1C-A0BE-B494-F513-9C1E3DE1BF11}"/>
              </a:ext>
            </a:extLst>
          </p:cNvPr>
          <p:cNvSpPr/>
          <p:nvPr/>
        </p:nvSpPr>
        <p:spPr>
          <a:xfrm>
            <a:off x="9154443" y="1109289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7A8AB31-339D-6249-3B41-8C88ECB05720}"/>
              </a:ext>
            </a:extLst>
          </p:cNvPr>
          <p:cNvSpPr/>
          <p:nvPr/>
        </p:nvSpPr>
        <p:spPr>
          <a:xfrm>
            <a:off x="8438681" y="1770129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CC86BA9-FE21-1247-F6FB-7D08A41CF900}"/>
              </a:ext>
            </a:extLst>
          </p:cNvPr>
          <p:cNvSpPr/>
          <p:nvPr/>
        </p:nvSpPr>
        <p:spPr>
          <a:xfrm>
            <a:off x="9154443" y="1770129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32DFCB9-03A1-9172-7A36-79C10F5E61EA}"/>
              </a:ext>
            </a:extLst>
          </p:cNvPr>
          <p:cNvSpPr/>
          <p:nvPr/>
        </p:nvSpPr>
        <p:spPr>
          <a:xfrm>
            <a:off x="9873954" y="1109289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D2CF6C2-41F5-936B-EC80-1FDE5C123E49}"/>
              </a:ext>
            </a:extLst>
          </p:cNvPr>
          <p:cNvSpPr/>
          <p:nvPr/>
        </p:nvSpPr>
        <p:spPr>
          <a:xfrm>
            <a:off x="10589716" y="1109289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F045C3E-72F1-23EC-10DA-4D7CF2DB7999}"/>
              </a:ext>
            </a:extLst>
          </p:cNvPr>
          <p:cNvSpPr/>
          <p:nvPr/>
        </p:nvSpPr>
        <p:spPr>
          <a:xfrm>
            <a:off x="9873954" y="1770129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943051C-3B0B-BEBD-7062-3E1DFEB627B7}"/>
              </a:ext>
            </a:extLst>
          </p:cNvPr>
          <p:cNvSpPr/>
          <p:nvPr/>
        </p:nvSpPr>
        <p:spPr>
          <a:xfrm>
            <a:off x="10589716" y="1770129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465A71D-B410-B49A-78B4-9673CCC52543}"/>
              </a:ext>
            </a:extLst>
          </p:cNvPr>
          <p:cNvSpPr/>
          <p:nvPr/>
        </p:nvSpPr>
        <p:spPr>
          <a:xfrm>
            <a:off x="8438681" y="2430030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27960FD-162E-7A95-C95C-B0A203D70225}"/>
              </a:ext>
            </a:extLst>
          </p:cNvPr>
          <p:cNvSpPr/>
          <p:nvPr/>
        </p:nvSpPr>
        <p:spPr>
          <a:xfrm>
            <a:off x="9154443" y="2430030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806354B-34F6-44D7-A8D6-33A66651994A}"/>
              </a:ext>
            </a:extLst>
          </p:cNvPr>
          <p:cNvSpPr/>
          <p:nvPr/>
        </p:nvSpPr>
        <p:spPr>
          <a:xfrm>
            <a:off x="8438681" y="3090870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E072DA24-C2EB-7ED8-FBF5-277C9380C175}"/>
              </a:ext>
            </a:extLst>
          </p:cNvPr>
          <p:cNvSpPr/>
          <p:nvPr/>
        </p:nvSpPr>
        <p:spPr>
          <a:xfrm>
            <a:off x="9154443" y="3090870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BC20C31-70A2-CC4C-966E-D9B26009FB78}"/>
              </a:ext>
            </a:extLst>
          </p:cNvPr>
          <p:cNvSpPr/>
          <p:nvPr/>
        </p:nvSpPr>
        <p:spPr>
          <a:xfrm>
            <a:off x="9873954" y="2432251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38D8EB6-9BC7-B472-3CE7-E50FE5260D4C}"/>
              </a:ext>
            </a:extLst>
          </p:cNvPr>
          <p:cNvSpPr/>
          <p:nvPr/>
        </p:nvSpPr>
        <p:spPr>
          <a:xfrm>
            <a:off x="10589716" y="2432251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31DDE0A-7171-2D44-26A3-C26BB437D999}"/>
              </a:ext>
            </a:extLst>
          </p:cNvPr>
          <p:cNvSpPr/>
          <p:nvPr/>
        </p:nvSpPr>
        <p:spPr>
          <a:xfrm>
            <a:off x="9873954" y="3093091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609B187-48BF-16F1-6674-20B79940E45D}"/>
              </a:ext>
            </a:extLst>
          </p:cNvPr>
          <p:cNvSpPr/>
          <p:nvPr/>
        </p:nvSpPr>
        <p:spPr>
          <a:xfrm>
            <a:off x="10589716" y="3093091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9863443A-18B3-0FAD-C20C-CC35931E4E66}"/>
              </a:ext>
            </a:extLst>
          </p:cNvPr>
          <p:cNvSpPr/>
          <p:nvPr/>
        </p:nvSpPr>
        <p:spPr>
          <a:xfrm>
            <a:off x="8438681" y="1109289"/>
            <a:ext cx="711170" cy="651767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2E278CBD-3849-4976-8D6A-87E1153171B9}"/>
              </a:ext>
            </a:extLst>
          </p:cNvPr>
          <p:cNvSpPr txBox="1"/>
          <p:nvPr/>
        </p:nvSpPr>
        <p:spPr>
          <a:xfrm>
            <a:off x="6129391" y="1714242"/>
            <a:ext cx="2123284" cy="92333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YouTube Sans"/>
              </a:rPr>
              <a:t>Ми називаємо ці блоки 2х2 текселів </a:t>
            </a:r>
            <a:r>
              <a:rPr lang="uk-UA" b="1" dirty="0">
                <a:solidFill>
                  <a:schemeClr val="bg1"/>
                </a:solidFill>
                <a:latin typeface="YouTube Sans"/>
              </a:rPr>
              <a:t>квадратами</a:t>
            </a:r>
            <a:r>
              <a:rPr lang="en-US" b="1" dirty="0">
                <a:solidFill>
                  <a:schemeClr val="bg1"/>
                </a:solidFill>
                <a:latin typeface="YouTube Sans"/>
              </a:rPr>
              <a:t>/quads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08F10DD0-7D84-65B5-066F-8E5CE51B390E}"/>
              </a:ext>
            </a:extLst>
          </p:cNvPr>
          <p:cNvSpPr/>
          <p:nvPr/>
        </p:nvSpPr>
        <p:spPr>
          <a:xfrm>
            <a:off x="8812266" y="1377182"/>
            <a:ext cx="1847850" cy="1879600"/>
          </a:xfrm>
          <a:custGeom>
            <a:avLst/>
            <a:gdLst>
              <a:gd name="connsiteX0" fmla="*/ 787400 w 1847850"/>
              <a:gd name="connsiteY0" fmla="*/ 0 h 1879600"/>
              <a:gd name="connsiteX1" fmla="*/ 0 w 1847850"/>
              <a:gd name="connsiteY1" fmla="*/ 1276350 h 1879600"/>
              <a:gd name="connsiteX2" fmla="*/ 1847850 w 1847850"/>
              <a:gd name="connsiteY2" fmla="*/ 1879600 h 1879600"/>
              <a:gd name="connsiteX3" fmla="*/ 787400 w 1847850"/>
              <a:gd name="connsiteY3" fmla="*/ 0 h 18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7850" h="1879600">
                <a:moveTo>
                  <a:pt x="787400" y="0"/>
                </a:moveTo>
                <a:lnTo>
                  <a:pt x="0" y="1276350"/>
                </a:lnTo>
                <a:lnTo>
                  <a:pt x="1847850" y="1879600"/>
                </a:lnTo>
                <a:lnTo>
                  <a:pt x="787400" y="0"/>
                </a:lnTo>
                <a:close/>
              </a:path>
            </a:pathLst>
          </a:custGeom>
          <a:solidFill>
            <a:srgbClr val="92D050">
              <a:alpha val="4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E40CB1E-C75E-3C41-DF18-7D7D7A858DF1}"/>
              </a:ext>
            </a:extLst>
          </p:cNvPr>
          <p:cNvSpPr/>
          <p:nvPr/>
        </p:nvSpPr>
        <p:spPr>
          <a:xfrm>
            <a:off x="9156461" y="1112271"/>
            <a:ext cx="711170" cy="1976378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D0EF584-AFE7-8F26-9F61-705D742209F5}"/>
              </a:ext>
            </a:extLst>
          </p:cNvPr>
          <p:cNvSpPr/>
          <p:nvPr/>
        </p:nvSpPr>
        <p:spPr>
          <a:xfrm>
            <a:off x="9880839" y="1771850"/>
            <a:ext cx="711170" cy="1338030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834ADA8A-A42A-54ED-C755-D970BC279149}"/>
              </a:ext>
            </a:extLst>
          </p:cNvPr>
          <p:cNvSpPr/>
          <p:nvPr/>
        </p:nvSpPr>
        <p:spPr>
          <a:xfrm>
            <a:off x="8434661" y="2443471"/>
            <a:ext cx="711170" cy="651767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ontent Placeholder 2">
            <a:extLst>
              <a:ext uri="{FF2B5EF4-FFF2-40B4-BE49-F238E27FC236}">
                <a16:creationId xmlns:a16="http://schemas.microsoft.com/office/drawing/2014/main" id="{0FB0F6DB-0D05-9B21-4148-7291F7E18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597507" cy="4351337"/>
          </a:xfrm>
        </p:spPr>
        <p:txBody>
          <a:bodyPr/>
          <a:lstStyle/>
          <a:p>
            <a:r>
              <a:rPr lang="uk-UA" dirty="0"/>
              <a:t>Одне питання яке ви може маєте, це як графічний процесор обчислює </a:t>
            </a:r>
            <a:r>
              <a:rPr lang="en-US" dirty="0" err="1"/>
              <a:t>ddx</a:t>
            </a:r>
            <a:r>
              <a:rPr lang="en-US" dirty="0"/>
              <a:t>/</a:t>
            </a:r>
            <a:r>
              <a:rPr lang="en-US" dirty="0" err="1"/>
              <a:t>ddy</a:t>
            </a:r>
            <a:r>
              <a:rPr lang="en-US" dirty="0"/>
              <a:t> </a:t>
            </a:r>
            <a:r>
              <a:rPr lang="uk-UA" dirty="0"/>
              <a:t>між сусідніми пікселями</a:t>
            </a:r>
          </a:p>
          <a:p>
            <a:pPr lvl="1"/>
            <a:r>
              <a:rPr lang="uk-UA" dirty="0"/>
              <a:t>Що наприклад відбувається коли трикутник тільки покриває одного пікселя</a:t>
            </a:r>
            <a:r>
              <a:rPr lang="en-US" dirty="0"/>
              <a:t>? </a:t>
            </a:r>
            <a:r>
              <a:rPr lang="uk-UA" dirty="0"/>
              <a:t>Тоді не маємо сусідиних пікселів, але ми далі хочемо застосовувати мип-фільтрацію</a:t>
            </a:r>
          </a:p>
          <a:p>
            <a:r>
              <a:rPr lang="uk-UA" dirty="0"/>
              <a:t>Растеризатор графічного процесора не растеризує одного пікселя за другого (як наш софтварний растеризатор робить</a:t>
            </a:r>
            <a:r>
              <a:rPr lang="en-US" dirty="0"/>
              <a:t>), </a:t>
            </a:r>
            <a:r>
              <a:rPr lang="uk-UA" dirty="0"/>
              <a:t>а блоки 2х2 пікселів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4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  <p:bldP spid="165" grpId="1" animBg="1"/>
      <p:bldP spid="166" grpId="0" animBg="1"/>
      <p:bldP spid="122" grpId="0" animBg="1"/>
      <p:bldP spid="157" grpId="0" animBg="1"/>
      <p:bldP spid="15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7956-8291-76CF-C426-2E5088E5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Квадратна растеризація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C68E91-3356-F794-65C8-064507CB8D73}"/>
              </a:ext>
            </a:extLst>
          </p:cNvPr>
          <p:cNvSpPr/>
          <p:nvPr/>
        </p:nvSpPr>
        <p:spPr>
          <a:xfrm>
            <a:off x="9150137" y="110928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A30394B-F2E7-1790-B5AE-CA9DC639C4D7}"/>
              </a:ext>
            </a:extLst>
          </p:cNvPr>
          <p:cNvSpPr/>
          <p:nvPr/>
        </p:nvSpPr>
        <p:spPr>
          <a:xfrm>
            <a:off x="9285149" y="1232027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434D24-D9BF-24AA-8F3B-BE1E632617DC}"/>
              </a:ext>
            </a:extLst>
          </p:cNvPr>
          <p:cNvSpPr/>
          <p:nvPr/>
        </p:nvSpPr>
        <p:spPr>
          <a:xfrm>
            <a:off x="9150137" y="144068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7A0857-3406-EB96-CE46-80278C9B670D}"/>
              </a:ext>
            </a:extLst>
          </p:cNvPr>
          <p:cNvSpPr/>
          <p:nvPr/>
        </p:nvSpPr>
        <p:spPr>
          <a:xfrm>
            <a:off x="9285149" y="1563420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C1279C-1599-D7E2-7B70-E402F82F9F0C}"/>
              </a:ext>
            </a:extLst>
          </p:cNvPr>
          <p:cNvSpPr/>
          <p:nvPr/>
        </p:nvSpPr>
        <p:spPr>
          <a:xfrm>
            <a:off x="9506078" y="110928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B6D3F9C-4F10-EA09-282A-E5D089FA4F26}"/>
              </a:ext>
            </a:extLst>
          </p:cNvPr>
          <p:cNvSpPr/>
          <p:nvPr/>
        </p:nvSpPr>
        <p:spPr>
          <a:xfrm>
            <a:off x="9641090" y="1232027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7EED95-9D75-67D2-EA72-2410020EFC16}"/>
              </a:ext>
            </a:extLst>
          </p:cNvPr>
          <p:cNvSpPr/>
          <p:nvPr/>
        </p:nvSpPr>
        <p:spPr>
          <a:xfrm>
            <a:off x="9506078" y="144068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A030F8A-9905-14A4-305A-21E7F8627589}"/>
              </a:ext>
            </a:extLst>
          </p:cNvPr>
          <p:cNvSpPr/>
          <p:nvPr/>
        </p:nvSpPr>
        <p:spPr>
          <a:xfrm>
            <a:off x="9641090" y="1563420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C16907-9969-8042-15F8-506D314C310D}"/>
              </a:ext>
            </a:extLst>
          </p:cNvPr>
          <p:cNvSpPr/>
          <p:nvPr/>
        </p:nvSpPr>
        <p:spPr>
          <a:xfrm>
            <a:off x="9150137" y="177206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16D459-DF47-8055-5238-803B0D78ECEB}"/>
              </a:ext>
            </a:extLst>
          </p:cNvPr>
          <p:cNvSpPr/>
          <p:nvPr/>
        </p:nvSpPr>
        <p:spPr>
          <a:xfrm>
            <a:off x="9285149" y="1894803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E15955B-D57E-5449-D640-46E6B384172B}"/>
              </a:ext>
            </a:extLst>
          </p:cNvPr>
          <p:cNvSpPr/>
          <p:nvPr/>
        </p:nvSpPr>
        <p:spPr>
          <a:xfrm>
            <a:off x="9150137" y="210345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08088EC-0A39-11A8-C33E-AE77ED5C2153}"/>
              </a:ext>
            </a:extLst>
          </p:cNvPr>
          <p:cNvSpPr/>
          <p:nvPr/>
        </p:nvSpPr>
        <p:spPr>
          <a:xfrm>
            <a:off x="9285149" y="2226196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E43A4B-9578-E6F2-1C4C-D454B22D4D2B}"/>
              </a:ext>
            </a:extLst>
          </p:cNvPr>
          <p:cNvSpPr/>
          <p:nvPr/>
        </p:nvSpPr>
        <p:spPr>
          <a:xfrm>
            <a:off x="9506078" y="177206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5E6218-8807-6185-5842-341A2C1DF9EF}"/>
              </a:ext>
            </a:extLst>
          </p:cNvPr>
          <p:cNvSpPr/>
          <p:nvPr/>
        </p:nvSpPr>
        <p:spPr>
          <a:xfrm>
            <a:off x="9641090" y="1894803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2F5528-14C4-72AD-A258-65F05319DA1E}"/>
              </a:ext>
            </a:extLst>
          </p:cNvPr>
          <p:cNvSpPr/>
          <p:nvPr/>
        </p:nvSpPr>
        <p:spPr>
          <a:xfrm>
            <a:off x="9862019" y="177206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CA64140-8F77-2EE5-47F9-3C2A76A5BB5A}"/>
              </a:ext>
            </a:extLst>
          </p:cNvPr>
          <p:cNvSpPr/>
          <p:nvPr/>
        </p:nvSpPr>
        <p:spPr>
          <a:xfrm>
            <a:off x="9997031" y="1894803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8ACFF6-EBDB-B6E1-AC82-BB5D0B58533D}"/>
              </a:ext>
            </a:extLst>
          </p:cNvPr>
          <p:cNvSpPr/>
          <p:nvPr/>
        </p:nvSpPr>
        <p:spPr>
          <a:xfrm>
            <a:off x="9506078" y="210345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D208937-528C-728C-B0D0-4DD9D0FF1FD1}"/>
              </a:ext>
            </a:extLst>
          </p:cNvPr>
          <p:cNvSpPr/>
          <p:nvPr/>
        </p:nvSpPr>
        <p:spPr>
          <a:xfrm>
            <a:off x="9641090" y="2226196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1E22DF2-4B3E-3EFE-A127-B60E6D85D467}"/>
              </a:ext>
            </a:extLst>
          </p:cNvPr>
          <p:cNvSpPr/>
          <p:nvPr/>
        </p:nvSpPr>
        <p:spPr>
          <a:xfrm>
            <a:off x="9862019" y="210345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411772A-2B0F-57C4-BA8A-F74C631B217E}"/>
              </a:ext>
            </a:extLst>
          </p:cNvPr>
          <p:cNvSpPr/>
          <p:nvPr/>
        </p:nvSpPr>
        <p:spPr>
          <a:xfrm>
            <a:off x="9997031" y="2226196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1A7FE2-D91F-6A30-AA0F-3FEA1A6482C2}"/>
              </a:ext>
            </a:extLst>
          </p:cNvPr>
          <p:cNvSpPr/>
          <p:nvPr/>
        </p:nvSpPr>
        <p:spPr>
          <a:xfrm>
            <a:off x="10218246" y="177206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169ACC4-55CE-A4F5-BD39-1C8E0F9F0CA8}"/>
              </a:ext>
            </a:extLst>
          </p:cNvPr>
          <p:cNvSpPr/>
          <p:nvPr/>
        </p:nvSpPr>
        <p:spPr>
          <a:xfrm>
            <a:off x="10353258" y="1894803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E789EC-C74F-E1A5-7207-1DA96D6A7B29}"/>
              </a:ext>
            </a:extLst>
          </p:cNvPr>
          <p:cNvSpPr/>
          <p:nvPr/>
        </p:nvSpPr>
        <p:spPr>
          <a:xfrm>
            <a:off x="10218246" y="210345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B330B3-F257-F5AE-02C0-1E3E810EE830}"/>
              </a:ext>
            </a:extLst>
          </p:cNvPr>
          <p:cNvSpPr/>
          <p:nvPr/>
        </p:nvSpPr>
        <p:spPr>
          <a:xfrm>
            <a:off x="10353258" y="2226196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96641AD-1447-362E-E7C8-43AFED80B2AA}"/>
              </a:ext>
            </a:extLst>
          </p:cNvPr>
          <p:cNvSpPr/>
          <p:nvPr/>
        </p:nvSpPr>
        <p:spPr>
          <a:xfrm>
            <a:off x="8794196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F410224-F50F-1D91-8A42-4844166A9310}"/>
              </a:ext>
            </a:extLst>
          </p:cNvPr>
          <p:cNvSpPr/>
          <p:nvPr/>
        </p:nvSpPr>
        <p:spPr>
          <a:xfrm>
            <a:off x="8929208" y="2557579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CEB5EB6-C9F6-3E99-A8B3-B7C7FBD4F79B}"/>
              </a:ext>
            </a:extLst>
          </p:cNvPr>
          <p:cNvSpPr/>
          <p:nvPr/>
        </p:nvSpPr>
        <p:spPr>
          <a:xfrm>
            <a:off x="9150137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2A992BC-BCDA-925D-ED28-E373F45C85AD}"/>
              </a:ext>
            </a:extLst>
          </p:cNvPr>
          <p:cNvSpPr/>
          <p:nvPr/>
        </p:nvSpPr>
        <p:spPr>
          <a:xfrm>
            <a:off x="9285149" y="2557579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EB374F2-9E17-1282-BAC5-A23098B57AF9}"/>
              </a:ext>
            </a:extLst>
          </p:cNvPr>
          <p:cNvSpPr/>
          <p:nvPr/>
        </p:nvSpPr>
        <p:spPr>
          <a:xfrm>
            <a:off x="8794196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45FBC70-97DF-33D5-96C5-33590AA0F4D0}"/>
              </a:ext>
            </a:extLst>
          </p:cNvPr>
          <p:cNvSpPr/>
          <p:nvPr/>
        </p:nvSpPr>
        <p:spPr>
          <a:xfrm>
            <a:off x="8929208" y="2888972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F8747ED-454F-A062-57B2-8CDACC1329EF}"/>
              </a:ext>
            </a:extLst>
          </p:cNvPr>
          <p:cNvSpPr/>
          <p:nvPr/>
        </p:nvSpPr>
        <p:spPr>
          <a:xfrm>
            <a:off x="9150137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FC8C26F-0CD4-FFA9-3443-D84E8589A0FD}"/>
              </a:ext>
            </a:extLst>
          </p:cNvPr>
          <p:cNvSpPr/>
          <p:nvPr/>
        </p:nvSpPr>
        <p:spPr>
          <a:xfrm>
            <a:off x="9285149" y="2888972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B714DD-38F0-43D1-CB27-8216E59FA6D2}"/>
              </a:ext>
            </a:extLst>
          </p:cNvPr>
          <p:cNvSpPr/>
          <p:nvPr/>
        </p:nvSpPr>
        <p:spPr>
          <a:xfrm>
            <a:off x="9506078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BA34289-4C7C-974B-3AE9-FF4435EFB632}"/>
              </a:ext>
            </a:extLst>
          </p:cNvPr>
          <p:cNvSpPr/>
          <p:nvPr/>
        </p:nvSpPr>
        <p:spPr>
          <a:xfrm>
            <a:off x="9641090" y="2557579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E413E71-A4D3-5D31-E2EE-CBC0979D95FF}"/>
              </a:ext>
            </a:extLst>
          </p:cNvPr>
          <p:cNvSpPr/>
          <p:nvPr/>
        </p:nvSpPr>
        <p:spPr>
          <a:xfrm>
            <a:off x="9862019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2B06368-2B84-AC07-A501-2EC009F11613}"/>
              </a:ext>
            </a:extLst>
          </p:cNvPr>
          <p:cNvSpPr/>
          <p:nvPr/>
        </p:nvSpPr>
        <p:spPr>
          <a:xfrm>
            <a:off x="9997031" y="2557579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6915723-FA5A-2ACE-C622-E350AE2E4FEE}"/>
              </a:ext>
            </a:extLst>
          </p:cNvPr>
          <p:cNvSpPr/>
          <p:nvPr/>
        </p:nvSpPr>
        <p:spPr>
          <a:xfrm>
            <a:off x="9506078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F53D70E-5778-11E4-EB9C-2F89FED373D1}"/>
              </a:ext>
            </a:extLst>
          </p:cNvPr>
          <p:cNvSpPr/>
          <p:nvPr/>
        </p:nvSpPr>
        <p:spPr>
          <a:xfrm>
            <a:off x="9641090" y="2888972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B53569E-894F-A08F-A60B-6098E28B35CA}"/>
              </a:ext>
            </a:extLst>
          </p:cNvPr>
          <p:cNvSpPr/>
          <p:nvPr/>
        </p:nvSpPr>
        <p:spPr>
          <a:xfrm>
            <a:off x="9862019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31E54FB-D889-54FE-3BD4-3CE2F2EAE051}"/>
              </a:ext>
            </a:extLst>
          </p:cNvPr>
          <p:cNvSpPr/>
          <p:nvPr/>
        </p:nvSpPr>
        <p:spPr>
          <a:xfrm>
            <a:off x="9997031" y="2888972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FF5A87F-4CA6-A237-D6E2-B0D9AAF95727}"/>
              </a:ext>
            </a:extLst>
          </p:cNvPr>
          <p:cNvSpPr/>
          <p:nvPr/>
        </p:nvSpPr>
        <p:spPr>
          <a:xfrm>
            <a:off x="10218246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CF3BDB3-9CF8-8465-21E0-9B4B0B005BD9}"/>
              </a:ext>
            </a:extLst>
          </p:cNvPr>
          <p:cNvSpPr/>
          <p:nvPr/>
        </p:nvSpPr>
        <p:spPr>
          <a:xfrm>
            <a:off x="10353258" y="2557579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71A29B3-C365-8646-D225-601F28B7A46D}"/>
              </a:ext>
            </a:extLst>
          </p:cNvPr>
          <p:cNvSpPr/>
          <p:nvPr/>
        </p:nvSpPr>
        <p:spPr>
          <a:xfrm>
            <a:off x="10218246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186E68B-6773-2C69-82CA-8C13617B6045}"/>
              </a:ext>
            </a:extLst>
          </p:cNvPr>
          <p:cNvSpPr/>
          <p:nvPr/>
        </p:nvSpPr>
        <p:spPr>
          <a:xfrm>
            <a:off x="10353258" y="2888972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14BD494-C882-D7BE-2A68-BE17CC0202D9}"/>
              </a:ext>
            </a:extLst>
          </p:cNvPr>
          <p:cNvSpPr/>
          <p:nvPr/>
        </p:nvSpPr>
        <p:spPr>
          <a:xfrm>
            <a:off x="8438681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5C6F4DB-37BD-2666-0B9D-F86C1B2E283F}"/>
              </a:ext>
            </a:extLst>
          </p:cNvPr>
          <p:cNvSpPr/>
          <p:nvPr/>
        </p:nvSpPr>
        <p:spPr>
          <a:xfrm>
            <a:off x="8573693" y="2557579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3919467-BFA2-5283-76AF-B2BBAE4DFC06}"/>
              </a:ext>
            </a:extLst>
          </p:cNvPr>
          <p:cNvSpPr/>
          <p:nvPr/>
        </p:nvSpPr>
        <p:spPr>
          <a:xfrm>
            <a:off x="8438681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6B6D407-531E-33AA-D50B-63AF2037EEB4}"/>
              </a:ext>
            </a:extLst>
          </p:cNvPr>
          <p:cNvSpPr/>
          <p:nvPr/>
        </p:nvSpPr>
        <p:spPr>
          <a:xfrm>
            <a:off x="8573693" y="2888972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27E2E1C-A0BE-B494-F513-9C1E3DE1BF11}"/>
              </a:ext>
            </a:extLst>
          </p:cNvPr>
          <p:cNvSpPr/>
          <p:nvPr/>
        </p:nvSpPr>
        <p:spPr>
          <a:xfrm>
            <a:off x="9154443" y="1109289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CC86BA9-FE21-1247-F6FB-7D08A41CF900}"/>
              </a:ext>
            </a:extLst>
          </p:cNvPr>
          <p:cNvSpPr/>
          <p:nvPr/>
        </p:nvSpPr>
        <p:spPr>
          <a:xfrm>
            <a:off x="9154443" y="1770129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F045C3E-72F1-23EC-10DA-4D7CF2DB7999}"/>
              </a:ext>
            </a:extLst>
          </p:cNvPr>
          <p:cNvSpPr/>
          <p:nvPr/>
        </p:nvSpPr>
        <p:spPr>
          <a:xfrm>
            <a:off x="9873954" y="1770129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465A71D-B410-B49A-78B4-9673CCC52543}"/>
              </a:ext>
            </a:extLst>
          </p:cNvPr>
          <p:cNvSpPr/>
          <p:nvPr/>
        </p:nvSpPr>
        <p:spPr>
          <a:xfrm>
            <a:off x="8438681" y="2430030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27960FD-162E-7A95-C95C-B0A203D70225}"/>
              </a:ext>
            </a:extLst>
          </p:cNvPr>
          <p:cNvSpPr/>
          <p:nvPr/>
        </p:nvSpPr>
        <p:spPr>
          <a:xfrm>
            <a:off x="9154443" y="2430030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BC20C31-70A2-CC4C-966E-D9B26009FB78}"/>
              </a:ext>
            </a:extLst>
          </p:cNvPr>
          <p:cNvSpPr/>
          <p:nvPr/>
        </p:nvSpPr>
        <p:spPr>
          <a:xfrm>
            <a:off x="9873954" y="2432251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08F10DD0-7D84-65B5-066F-8E5CE51B390E}"/>
              </a:ext>
            </a:extLst>
          </p:cNvPr>
          <p:cNvSpPr/>
          <p:nvPr/>
        </p:nvSpPr>
        <p:spPr>
          <a:xfrm>
            <a:off x="8812266" y="1377182"/>
            <a:ext cx="1847850" cy="1879600"/>
          </a:xfrm>
          <a:custGeom>
            <a:avLst/>
            <a:gdLst>
              <a:gd name="connsiteX0" fmla="*/ 787400 w 1847850"/>
              <a:gd name="connsiteY0" fmla="*/ 0 h 1879600"/>
              <a:gd name="connsiteX1" fmla="*/ 0 w 1847850"/>
              <a:gd name="connsiteY1" fmla="*/ 1276350 h 1879600"/>
              <a:gd name="connsiteX2" fmla="*/ 1847850 w 1847850"/>
              <a:gd name="connsiteY2" fmla="*/ 1879600 h 1879600"/>
              <a:gd name="connsiteX3" fmla="*/ 787400 w 1847850"/>
              <a:gd name="connsiteY3" fmla="*/ 0 h 18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7850" h="1879600">
                <a:moveTo>
                  <a:pt x="787400" y="0"/>
                </a:moveTo>
                <a:lnTo>
                  <a:pt x="0" y="1276350"/>
                </a:lnTo>
                <a:lnTo>
                  <a:pt x="1847850" y="1879600"/>
                </a:lnTo>
                <a:lnTo>
                  <a:pt x="787400" y="0"/>
                </a:lnTo>
                <a:close/>
              </a:path>
            </a:pathLst>
          </a:custGeom>
          <a:solidFill>
            <a:srgbClr val="92D050">
              <a:alpha val="4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ontent Placeholder 2">
            <a:extLst>
              <a:ext uri="{FF2B5EF4-FFF2-40B4-BE49-F238E27FC236}">
                <a16:creationId xmlns:a16="http://schemas.microsoft.com/office/drawing/2014/main" id="{0FB0F6DB-0D05-9B21-4148-7291F7E18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597507" cy="4351337"/>
          </a:xfrm>
        </p:spPr>
        <p:txBody>
          <a:bodyPr/>
          <a:lstStyle/>
          <a:p>
            <a:r>
              <a:rPr lang="uk-UA" dirty="0"/>
              <a:t>Кожен піксель у квадраті в якому хоч один піксель покритий трикутником обчислює піксельний шейдер </a:t>
            </a:r>
            <a:endParaRPr lang="en-US" dirty="0"/>
          </a:p>
          <a:p>
            <a:pPr lvl="1"/>
            <a:r>
              <a:rPr lang="uk-UA" dirty="0"/>
              <a:t>Навіть ті, яких трикутник не покриває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BCEE2E-ED28-52F6-95EF-287150A8CF57}"/>
              </a:ext>
            </a:extLst>
          </p:cNvPr>
          <p:cNvSpPr/>
          <p:nvPr/>
        </p:nvSpPr>
        <p:spPr>
          <a:xfrm>
            <a:off x="7466168" y="4219134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5BB4A34-8D13-C258-E9EE-9A90330AA043}"/>
              </a:ext>
            </a:extLst>
          </p:cNvPr>
          <p:cNvSpPr/>
          <p:nvPr/>
        </p:nvSpPr>
        <p:spPr>
          <a:xfrm>
            <a:off x="7762194" y="4517708"/>
            <a:ext cx="139468" cy="1257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91C646-DDDC-A824-1EAD-9B842557D074}"/>
              </a:ext>
            </a:extLst>
          </p:cNvPr>
          <p:cNvSpPr/>
          <p:nvPr/>
        </p:nvSpPr>
        <p:spPr>
          <a:xfrm>
            <a:off x="8197688" y="4219134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0B1E20-96F3-207A-DB8F-9C6AAA63F8C3}"/>
              </a:ext>
            </a:extLst>
          </p:cNvPr>
          <p:cNvSpPr/>
          <p:nvPr/>
        </p:nvSpPr>
        <p:spPr>
          <a:xfrm>
            <a:off x="8493714" y="4517708"/>
            <a:ext cx="139468" cy="1257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F016CC-925D-B004-751B-90CAA63488D7}"/>
              </a:ext>
            </a:extLst>
          </p:cNvPr>
          <p:cNvSpPr/>
          <p:nvPr/>
        </p:nvSpPr>
        <p:spPr>
          <a:xfrm>
            <a:off x="7466168" y="3487614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AC9FC0-ABC5-AC3A-B36C-4882AB9F24C2}"/>
              </a:ext>
            </a:extLst>
          </p:cNvPr>
          <p:cNvSpPr/>
          <p:nvPr/>
        </p:nvSpPr>
        <p:spPr>
          <a:xfrm>
            <a:off x="7762194" y="3786188"/>
            <a:ext cx="139468" cy="1257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FBE0E3-966F-1E5B-4A25-225552C0772B}"/>
              </a:ext>
            </a:extLst>
          </p:cNvPr>
          <p:cNvSpPr/>
          <p:nvPr/>
        </p:nvSpPr>
        <p:spPr>
          <a:xfrm>
            <a:off x="8197688" y="3487614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BF789A-5544-3D3B-58B2-0F948FF9449B}"/>
              </a:ext>
            </a:extLst>
          </p:cNvPr>
          <p:cNvSpPr/>
          <p:nvPr/>
        </p:nvSpPr>
        <p:spPr>
          <a:xfrm>
            <a:off x="8493714" y="3786188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CD8939-273E-7545-B248-461C2A64E629}"/>
              </a:ext>
            </a:extLst>
          </p:cNvPr>
          <p:cNvSpPr/>
          <p:nvPr/>
        </p:nvSpPr>
        <p:spPr>
          <a:xfrm>
            <a:off x="8438681" y="2430030"/>
            <a:ext cx="720494" cy="65966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B2F70-242C-53A7-6720-B531C865BD8A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8193382" y="2759864"/>
            <a:ext cx="24529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B491A65-B5C5-A628-A7A0-F6763FF49452}"/>
              </a:ext>
            </a:extLst>
          </p:cNvPr>
          <p:cNvCxnSpPr>
            <a:cxnSpLocks/>
          </p:cNvCxnSpPr>
          <p:nvPr/>
        </p:nvCxnSpPr>
        <p:spPr>
          <a:xfrm>
            <a:off x="8193382" y="2759864"/>
            <a:ext cx="0" cy="7277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87747116-AB8D-5003-F2A3-8E238E1726CC}"/>
              </a:ext>
            </a:extLst>
          </p:cNvPr>
          <p:cNvSpPr/>
          <p:nvPr/>
        </p:nvSpPr>
        <p:spPr>
          <a:xfrm>
            <a:off x="8284146" y="3588165"/>
            <a:ext cx="558603" cy="51910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F246F5C-1342-7D92-2315-3F88DCE0B8EC}"/>
              </a:ext>
            </a:extLst>
          </p:cNvPr>
          <p:cNvSpPr txBox="1"/>
          <p:nvPr/>
        </p:nvSpPr>
        <p:spPr>
          <a:xfrm>
            <a:off x="4188219" y="3681663"/>
            <a:ext cx="2838161" cy="1477328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У трикутнику знаходиться лише цей піксель, але ми далі обчислюємо піксельний шейдер тих інших трьох пікселів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060F221-79AB-ED36-8B11-41381450A498}"/>
              </a:ext>
            </a:extLst>
          </p:cNvPr>
          <p:cNvSpPr/>
          <p:nvPr/>
        </p:nvSpPr>
        <p:spPr>
          <a:xfrm>
            <a:off x="7552627" y="3595706"/>
            <a:ext cx="558603" cy="51910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90859986-92FD-F066-22F0-E5DC9D83C7A7}"/>
              </a:ext>
            </a:extLst>
          </p:cNvPr>
          <p:cNvSpPr/>
          <p:nvPr/>
        </p:nvSpPr>
        <p:spPr>
          <a:xfrm>
            <a:off x="7552626" y="4321020"/>
            <a:ext cx="558603" cy="51910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7EEE44A6-3611-7693-F686-0717852DB430}"/>
              </a:ext>
            </a:extLst>
          </p:cNvPr>
          <p:cNvSpPr/>
          <p:nvPr/>
        </p:nvSpPr>
        <p:spPr>
          <a:xfrm>
            <a:off x="8284145" y="4330997"/>
            <a:ext cx="558603" cy="51910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8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71" grpId="0" animBg="1"/>
      <p:bldP spid="172" grpId="0" animBg="1"/>
      <p:bldP spid="173" grpId="0" animBg="1"/>
      <p:bldP spid="174" grpId="0" animBg="1"/>
      <p:bldP spid="17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7956-8291-76CF-C426-2E5088E5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Квадратна растеризація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C68E91-3356-F794-65C8-064507CB8D73}"/>
              </a:ext>
            </a:extLst>
          </p:cNvPr>
          <p:cNvSpPr/>
          <p:nvPr/>
        </p:nvSpPr>
        <p:spPr>
          <a:xfrm>
            <a:off x="9150137" y="110928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A30394B-F2E7-1790-B5AE-CA9DC639C4D7}"/>
              </a:ext>
            </a:extLst>
          </p:cNvPr>
          <p:cNvSpPr/>
          <p:nvPr/>
        </p:nvSpPr>
        <p:spPr>
          <a:xfrm>
            <a:off x="9285149" y="1232027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434D24-D9BF-24AA-8F3B-BE1E632617DC}"/>
              </a:ext>
            </a:extLst>
          </p:cNvPr>
          <p:cNvSpPr/>
          <p:nvPr/>
        </p:nvSpPr>
        <p:spPr>
          <a:xfrm>
            <a:off x="9150137" y="144068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7A0857-3406-EB96-CE46-80278C9B670D}"/>
              </a:ext>
            </a:extLst>
          </p:cNvPr>
          <p:cNvSpPr/>
          <p:nvPr/>
        </p:nvSpPr>
        <p:spPr>
          <a:xfrm>
            <a:off x="9285149" y="1563420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C1279C-1599-D7E2-7B70-E402F82F9F0C}"/>
              </a:ext>
            </a:extLst>
          </p:cNvPr>
          <p:cNvSpPr/>
          <p:nvPr/>
        </p:nvSpPr>
        <p:spPr>
          <a:xfrm>
            <a:off x="9506078" y="110928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B6D3F9C-4F10-EA09-282A-E5D089FA4F26}"/>
              </a:ext>
            </a:extLst>
          </p:cNvPr>
          <p:cNvSpPr/>
          <p:nvPr/>
        </p:nvSpPr>
        <p:spPr>
          <a:xfrm>
            <a:off x="9641090" y="1232027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7EED95-9D75-67D2-EA72-2410020EFC16}"/>
              </a:ext>
            </a:extLst>
          </p:cNvPr>
          <p:cNvSpPr/>
          <p:nvPr/>
        </p:nvSpPr>
        <p:spPr>
          <a:xfrm>
            <a:off x="9506078" y="144068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A030F8A-9905-14A4-305A-21E7F8627589}"/>
              </a:ext>
            </a:extLst>
          </p:cNvPr>
          <p:cNvSpPr/>
          <p:nvPr/>
        </p:nvSpPr>
        <p:spPr>
          <a:xfrm>
            <a:off x="9641090" y="1563420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C16907-9969-8042-15F8-506D314C310D}"/>
              </a:ext>
            </a:extLst>
          </p:cNvPr>
          <p:cNvSpPr/>
          <p:nvPr/>
        </p:nvSpPr>
        <p:spPr>
          <a:xfrm>
            <a:off x="9150137" y="177206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16D459-DF47-8055-5238-803B0D78ECEB}"/>
              </a:ext>
            </a:extLst>
          </p:cNvPr>
          <p:cNvSpPr/>
          <p:nvPr/>
        </p:nvSpPr>
        <p:spPr>
          <a:xfrm>
            <a:off x="9285149" y="1894803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E15955B-D57E-5449-D640-46E6B384172B}"/>
              </a:ext>
            </a:extLst>
          </p:cNvPr>
          <p:cNvSpPr/>
          <p:nvPr/>
        </p:nvSpPr>
        <p:spPr>
          <a:xfrm>
            <a:off x="9150137" y="210345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08088EC-0A39-11A8-C33E-AE77ED5C2153}"/>
              </a:ext>
            </a:extLst>
          </p:cNvPr>
          <p:cNvSpPr/>
          <p:nvPr/>
        </p:nvSpPr>
        <p:spPr>
          <a:xfrm>
            <a:off x="9285149" y="2226196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E43A4B-9578-E6F2-1C4C-D454B22D4D2B}"/>
              </a:ext>
            </a:extLst>
          </p:cNvPr>
          <p:cNvSpPr/>
          <p:nvPr/>
        </p:nvSpPr>
        <p:spPr>
          <a:xfrm>
            <a:off x="9506078" y="177206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5E6218-8807-6185-5842-341A2C1DF9EF}"/>
              </a:ext>
            </a:extLst>
          </p:cNvPr>
          <p:cNvSpPr/>
          <p:nvPr/>
        </p:nvSpPr>
        <p:spPr>
          <a:xfrm>
            <a:off x="9641090" y="1894803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2F5528-14C4-72AD-A258-65F05319DA1E}"/>
              </a:ext>
            </a:extLst>
          </p:cNvPr>
          <p:cNvSpPr/>
          <p:nvPr/>
        </p:nvSpPr>
        <p:spPr>
          <a:xfrm>
            <a:off x="9862019" y="177206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CA64140-8F77-2EE5-47F9-3C2A76A5BB5A}"/>
              </a:ext>
            </a:extLst>
          </p:cNvPr>
          <p:cNvSpPr/>
          <p:nvPr/>
        </p:nvSpPr>
        <p:spPr>
          <a:xfrm>
            <a:off x="9997031" y="1894803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8ACFF6-EBDB-B6E1-AC82-BB5D0B58533D}"/>
              </a:ext>
            </a:extLst>
          </p:cNvPr>
          <p:cNvSpPr/>
          <p:nvPr/>
        </p:nvSpPr>
        <p:spPr>
          <a:xfrm>
            <a:off x="9506078" y="210345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D208937-528C-728C-B0D0-4DD9D0FF1FD1}"/>
              </a:ext>
            </a:extLst>
          </p:cNvPr>
          <p:cNvSpPr/>
          <p:nvPr/>
        </p:nvSpPr>
        <p:spPr>
          <a:xfrm>
            <a:off x="9641090" y="2226196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1E22DF2-4B3E-3EFE-A127-B60E6D85D467}"/>
              </a:ext>
            </a:extLst>
          </p:cNvPr>
          <p:cNvSpPr/>
          <p:nvPr/>
        </p:nvSpPr>
        <p:spPr>
          <a:xfrm>
            <a:off x="9862019" y="210345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411772A-2B0F-57C4-BA8A-F74C631B217E}"/>
              </a:ext>
            </a:extLst>
          </p:cNvPr>
          <p:cNvSpPr/>
          <p:nvPr/>
        </p:nvSpPr>
        <p:spPr>
          <a:xfrm>
            <a:off x="9997031" y="2226196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1A7FE2-D91F-6A30-AA0F-3FEA1A6482C2}"/>
              </a:ext>
            </a:extLst>
          </p:cNvPr>
          <p:cNvSpPr/>
          <p:nvPr/>
        </p:nvSpPr>
        <p:spPr>
          <a:xfrm>
            <a:off x="10218246" y="177206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169ACC4-55CE-A4F5-BD39-1C8E0F9F0CA8}"/>
              </a:ext>
            </a:extLst>
          </p:cNvPr>
          <p:cNvSpPr/>
          <p:nvPr/>
        </p:nvSpPr>
        <p:spPr>
          <a:xfrm>
            <a:off x="10353258" y="1894803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E789EC-C74F-E1A5-7207-1DA96D6A7B29}"/>
              </a:ext>
            </a:extLst>
          </p:cNvPr>
          <p:cNvSpPr/>
          <p:nvPr/>
        </p:nvSpPr>
        <p:spPr>
          <a:xfrm>
            <a:off x="10218246" y="210345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B330B3-F257-F5AE-02C0-1E3E810EE830}"/>
              </a:ext>
            </a:extLst>
          </p:cNvPr>
          <p:cNvSpPr/>
          <p:nvPr/>
        </p:nvSpPr>
        <p:spPr>
          <a:xfrm>
            <a:off x="10353258" y="2226196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96641AD-1447-362E-E7C8-43AFED80B2AA}"/>
              </a:ext>
            </a:extLst>
          </p:cNvPr>
          <p:cNvSpPr/>
          <p:nvPr/>
        </p:nvSpPr>
        <p:spPr>
          <a:xfrm>
            <a:off x="8794196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F410224-F50F-1D91-8A42-4844166A9310}"/>
              </a:ext>
            </a:extLst>
          </p:cNvPr>
          <p:cNvSpPr/>
          <p:nvPr/>
        </p:nvSpPr>
        <p:spPr>
          <a:xfrm>
            <a:off x="8929208" y="2557579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CEB5EB6-C9F6-3E99-A8B3-B7C7FBD4F79B}"/>
              </a:ext>
            </a:extLst>
          </p:cNvPr>
          <p:cNvSpPr/>
          <p:nvPr/>
        </p:nvSpPr>
        <p:spPr>
          <a:xfrm>
            <a:off x="9150137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2A992BC-BCDA-925D-ED28-E373F45C85AD}"/>
              </a:ext>
            </a:extLst>
          </p:cNvPr>
          <p:cNvSpPr/>
          <p:nvPr/>
        </p:nvSpPr>
        <p:spPr>
          <a:xfrm>
            <a:off x="9285149" y="2557579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EB374F2-9E17-1282-BAC5-A23098B57AF9}"/>
              </a:ext>
            </a:extLst>
          </p:cNvPr>
          <p:cNvSpPr/>
          <p:nvPr/>
        </p:nvSpPr>
        <p:spPr>
          <a:xfrm>
            <a:off x="8794196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45FBC70-97DF-33D5-96C5-33590AA0F4D0}"/>
              </a:ext>
            </a:extLst>
          </p:cNvPr>
          <p:cNvSpPr/>
          <p:nvPr/>
        </p:nvSpPr>
        <p:spPr>
          <a:xfrm>
            <a:off x="8929208" y="2888972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F8747ED-454F-A062-57B2-8CDACC1329EF}"/>
              </a:ext>
            </a:extLst>
          </p:cNvPr>
          <p:cNvSpPr/>
          <p:nvPr/>
        </p:nvSpPr>
        <p:spPr>
          <a:xfrm>
            <a:off x="9150137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FC8C26F-0CD4-FFA9-3443-D84E8589A0FD}"/>
              </a:ext>
            </a:extLst>
          </p:cNvPr>
          <p:cNvSpPr/>
          <p:nvPr/>
        </p:nvSpPr>
        <p:spPr>
          <a:xfrm>
            <a:off x="9285149" y="2888972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B714DD-38F0-43D1-CB27-8216E59FA6D2}"/>
              </a:ext>
            </a:extLst>
          </p:cNvPr>
          <p:cNvSpPr/>
          <p:nvPr/>
        </p:nvSpPr>
        <p:spPr>
          <a:xfrm>
            <a:off x="9506078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BA34289-4C7C-974B-3AE9-FF4435EFB632}"/>
              </a:ext>
            </a:extLst>
          </p:cNvPr>
          <p:cNvSpPr/>
          <p:nvPr/>
        </p:nvSpPr>
        <p:spPr>
          <a:xfrm>
            <a:off x="9641090" y="2557579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E413E71-A4D3-5D31-E2EE-CBC0979D95FF}"/>
              </a:ext>
            </a:extLst>
          </p:cNvPr>
          <p:cNvSpPr/>
          <p:nvPr/>
        </p:nvSpPr>
        <p:spPr>
          <a:xfrm>
            <a:off x="9862019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2B06368-2B84-AC07-A501-2EC009F11613}"/>
              </a:ext>
            </a:extLst>
          </p:cNvPr>
          <p:cNvSpPr/>
          <p:nvPr/>
        </p:nvSpPr>
        <p:spPr>
          <a:xfrm>
            <a:off x="9997031" y="2557579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6915723-FA5A-2ACE-C622-E350AE2E4FEE}"/>
              </a:ext>
            </a:extLst>
          </p:cNvPr>
          <p:cNvSpPr/>
          <p:nvPr/>
        </p:nvSpPr>
        <p:spPr>
          <a:xfrm>
            <a:off x="9506078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F53D70E-5778-11E4-EB9C-2F89FED373D1}"/>
              </a:ext>
            </a:extLst>
          </p:cNvPr>
          <p:cNvSpPr/>
          <p:nvPr/>
        </p:nvSpPr>
        <p:spPr>
          <a:xfrm>
            <a:off x="9641090" y="2888972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B53569E-894F-A08F-A60B-6098E28B35CA}"/>
              </a:ext>
            </a:extLst>
          </p:cNvPr>
          <p:cNvSpPr/>
          <p:nvPr/>
        </p:nvSpPr>
        <p:spPr>
          <a:xfrm>
            <a:off x="9862019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31E54FB-D889-54FE-3BD4-3CE2F2EAE051}"/>
              </a:ext>
            </a:extLst>
          </p:cNvPr>
          <p:cNvSpPr/>
          <p:nvPr/>
        </p:nvSpPr>
        <p:spPr>
          <a:xfrm>
            <a:off x="9997031" y="2888972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FF5A87F-4CA6-A237-D6E2-B0D9AAF95727}"/>
              </a:ext>
            </a:extLst>
          </p:cNvPr>
          <p:cNvSpPr/>
          <p:nvPr/>
        </p:nvSpPr>
        <p:spPr>
          <a:xfrm>
            <a:off x="10218246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CF3BDB3-9CF8-8465-21E0-9B4B0B005BD9}"/>
              </a:ext>
            </a:extLst>
          </p:cNvPr>
          <p:cNvSpPr/>
          <p:nvPr/>
        </p:nvSpPr>
        <p:spPr>
          <a:xfrm>
            <a:off x="10353258" y="2557579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71A29B3-C365-8646-D225-601F28B7A46D}"/>
              </a:ext>
            </a:extLst>
          </p:cNvPr>
          <p:cNvSpPr/>
          <p:nvPr/>
        </p:nvSpPr>
        <p:spPr>
          <a:xfrm>
            <a:off x="10218246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186E68B-6773-2C69-82CA-8C13617B6045}"/>
              </a:ext>
            </a:extLst>
          </p:cNvPr>
          <p:cNvSpPr/>
          <p:nvPr/>
        </p:nvSpPr>
        <p:spPr>
          <a:xfrm>
            <a:off x="10353258" y="2888972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14BD494-C882-D7BE-2A68-BE17CC0202D9}"/>
              </a:ext>
            </a:extLst>
          </p:cNvPr>
          <p:cNvSpPr/>
          <p:nvPr/>
        </p:nvSpPr>
        <p:spPr>
          <a:xfrm>
            <a:off x="8438681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5C6F4DB-37BD-2666-0B9D-F86C1B2E283F}"/>
              </a:ext>
            </a:extLst>
          </p:cNvPr>
          <p:cNvSpPr/>
          <p:nvPr/>
        </p:nvSpPr>
        <p:spPr>
          <a:xfrm>
            <a:off x="8573693" y="2557579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3919467-BFA2-5283-76AF-B2BBAE4DFC06}"/>
              </a:ext>
            </a:extLst>
          </p:cNvPr>
          <p:cNvSpPr/>
          <p:nvPr/>
        </p:nvSpPr>
        <p:spPr>
          <a:xfrm>
            <a:off x="8438681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6B6D407-531E-33AA-D50B-63AF2037EEB4}"/>
              </a:ext>
            </a:extLst>
          </p:cNvPr>
          <p:cNvSpPr/>
          <p:nvPr/>
        </p:nvSpPr>
        <p:spPr>
          <a:xfrm>
            <a:off x="8573693" y="2888972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27E2E1C-A0BE-B494-F513-9C1E3DE1BF11}"/>
              </a:ext>
            </a:extLst>
          </p:cNvPr>
          <p:cNvSpPr/>
          <p:nvPr/>
        </p:nvSpPr>
        <p:spPr>
          <a:xfrm>
            <a:off x="9154443" y="1109289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CC86BA9-FE21-1247-F6FB-7D08A41CF900}"/>
              </a:ext>
            </a:extLst>
          </p:cNvPr>
          <p:cNvSpPr/>
          <p:nvPr/>
        </p:nvSpPr>
        <p:spPr>
          <a:xfrm>
            <a:off x="9154443" y="1770129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F045C3E-72F1-23EC-10DA-4D7CF2DB7999}"/>
              </a:ext>
            </a:extLst>
          </p:cNvPr>
          <p:cNvSpPr/>
          <p:nvPr/>
        </p:nvSpPr>
        <p:spPr>
          <a:xfrm>
            <a:off x="9873954" y="1770129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465A71D-B410-B49A-78B4-9673CCC52543}"/>
              </a:ext>
            </a:extLst>
          </p:cNvPr>
          <p:cNvSpPr/>
          <p:nvPr/>
        </p:nvSpPr>
        <p:spPr>
          <a:xfrm>
            <a:off x="8438681" y="2430030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27960FD-162E-7A95-C95C-B0A203D70225}"/>
              </a:ext>
            </a:extLst>
          </p:cNvPr>
          <p:cNvSpPr/>
          <p:nvPr/>
        </p:nvSpPr>
        <p:spPr>
          <a:xfrm>
            <a:off x="9154443" y="2430030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BC20C31-70A2-CC4C-966E-D9B26009FB78}"/>
              </a:ext>
            </a:extLst>
          </p:cNvPr>
          <p:cNvSpPr/>
          <p:nvPr/>
        </p:nvSpPr>
        <p:spPr>
          <a:xfrm>
            <a:off x="9873954" y="2432251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08F10DD0-7D84-65B5-066F-8E5CE51B390E}"/>
              </a:ext>
            </a:extLst>
          </p:cNvPr>
          <p:cNvSpPr/>
          <p:nvPr/>
        </p:nvSpPr>
        <p:spPr>
          <a:xfrm>
            <a:off x="8812266" y="1377182"/>
            <a:ext cx="1847850" cy="1879600"/>
          </a:xfrm>
          <a:custGeom>
            <a:avLst/>
            <a:gdLst>
              <a:gd name="connsiteX0" fmla="*/ 787400 w 1847850"/>
              <a:gd name="connsiteY0" fmla="*/ 0 h 1879600"/>
              <a:gd name="connsiteX1" fmla="*/ 0 w 1847850"/>
              <a:gd name="connsiteY1" fmla="*/ 1276350 h 1879600"/>
              <a:gd name="connsiteX2" fmla="*/ 1847850 w 1847850"/>
              <a:gd name="connsiteY2" fmla="*/ 1879600 h 1879600"/>
              <a:gd name="connsiteX3" fmla="*/ 787400 w 1847850"/>
              <a:gd name="connsiteY3" fmla="*/ 0 h 18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7850" h="1879600">
                <a:moveTo>
                  <a:pt x="787400" y="0"/>
                </a:moveTo>
                <a:lnTo>
                  <a:pt x="0" y="1276350"/>
                </a:lnTo>
                <a:lnTo>
                  <a:pt x="1847850" y="1879600"/>
                </a:lnTo>
                <a:lnTo>
                  <a:pt x="787400" y="0"/>
                </a:lnTo>
                <a:close/>
              </a:path>
            </a:pathLst>
          </a:custGeom>
          <a:solidFill>
            <a:srgbClr val="92D050">
              <a:alpha val="4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ontent Placeholder 2">
            <a:extLst>
              <a:ext uri="{FF2B5EF4-FFF2-40B4-BE49-F238E27FC236}">
                <a16:creationId xmlns:a16="http://schemas.microsoft.com/office/drawing/2014/main" id="{0FB0F6DB-0D05-9B21-4148-7291F7E18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597507" cy="4351337"/>
          </a:xfrm>
        </p:spPr>
        <p:txBody>
          <a:bodyPr/>
          <a:lstStyle/>
          <a:p>
            <a:r>
              <a:rPr lang="uk-UA" dirty="0"/>
              <a:t>Кожен піксель у квадраті в якому хоч один піксель покритий трикутником обчислює піксельний шейдер </a:t>
            </a:r>
            <a:endParaRPr lang="en-US" dirty="0"/>
          </a:p>
          <a:p>
            <a:pPr lvl="1"/>
            <a:r>
              <a:rPr lang="uk-UA" dirty="0"/>
              <a:t>Навіть ті, яких трикутник не покриває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BCEE2E-ED28-52F6-95EF-287150A8CF57}"/>
              </a:ext>
            </a:extLst>
          </p:cNvPr>
          <p:cNvSpPr/>
          <p:nvPr/>
        </p:nvSpPr>
        <p:spPr>
          <a:xfrm>
            <a:off x="7466168" y="4219134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5BB4A34-8D13-C258-E9EE-9A90330AA043}"/>
              </a:ext>
            </a:extLst>
          </p:cNvPr>
          <p:cNvSpPr/>
          <p:nvPr/>
        </p:nvSpPr>
        <p:spPr>
          <a:xfrm>
            <a:off x="7762194" y="4517708"/>
            <a:ext cx="139468" cy="1257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91C646-DDDC-A824-1EAD-9B842557D074}"/>
              </a:ext>
            </a:extLst>
          </p:cNvPr>
          <p:cNvSpPr/>
          <p:nvPr/>
        </p:nvSpPr>
        <p:spPr>
          <a:xfrm>
            <a:off x="8197688" y="4219134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0B1E20-96F3-207A-DB8F-9C6AAA63F8C3}"/>
              </a:ext>
            </a:extLst>
          </p:cNvPr>
          <p:cNvSpPr/>
          <p:nvPr/>
        </p:nvSpPr>
        <p:spPr>
          <a:xfrm>
            <a:off x="8493714" y="4517708"/>
            <a:ext cx="139468" cy="1257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F016CC-925D-B004-751B-90CAA63488D7}"/>
              </a:ext>
            </a:extLst>
          </p:cNvPr>
          <p:cNvSpPr/>
          <p:nvPr/>
        </p:nvSpPr>
        <p:spPr>
          <a:xfrm>
            <a:off x="7466168" y="3487614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AC9FC0-ABC5-AC3A-B36C-4882AB9F24C2}"/>
              </a:ext>
            </a:extLst>
          </p:cNvPr>
          <p:cNvSpPr/>
          <p:nvPr/>
        </p:nvSpPr>
        <p:spPr>
          <a:xfrm>
            <a:off x="7762194" y="3786188"/>
            <a:ext cx="139468" cy="1257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FBE0E3-966F-1E5B-4A25-225552C0772B}"/>
              </a:ext>
            </a:extLst>
          </p:cNvPr>
          <p:cNvSpPr/>
          <p:nvPr/>
        </p:nvSpPr>
        <p:spPr>
          <a:xfrm>
            <a:off x="8197688" y="3487614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BF789A-5544-3D3B-58B2-0F948FF9449B}"/>
              </a:ext>
            </a:extLst>
          </p:cNvPr>
          <p:cNvSpPr/>
          <p:nvPr/>
        </p:nvSpPr>
        <p:spPr>
          <a:xfrm>
            <a:off x="8493714" y="3786188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CD8939-273E-7545-B248-461C2A64E629}"/>
              </a:ext>
            </a:extLst>
          </p:cNvPr>
          <p:cNvSpPr/>
          <p:nvPr/>
        </p:nvSpPr>
        <p:spPr>
          <a:xfrm>
            <a:off x="8438681" y="2430030"/>
            <a:ext cx="720494" cy="65966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B2F70-242C-53A7-6720-B531C865BD8A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8193382" y="2759864"/>
            <a:ext cx="24529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B491A65-B5C5-A628-A7A0-F6763FF49452}"/>
              </a:ext>
            </a:extLst>
          </p:cNvPr>
          <p:cNvCxnSpPr>
            <a:cxnSpLocks/>
          </p:cNvCxnSpPr>
          <p:nvPr/>
        </p:nvCxnSpPr>
        <p:spPr>
          <a:xfrm>
            <a:off x="8193382" y="2759864"/>
            <a:ext cx="0" cy="7277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3F246F5C-1342-7D92-2315-3F88DCE0B8EC}"/>
              </a:ext>
            </a:extLst>
          </p:cNvPr>
          <p:cNvSpPr txBox="1"/>
          <p:nvPr/>
        </p:nvSpPr>
        <p:spPr>
          <a:xfrm>
            <a:off x="4188219" y="3681663"/>
            <a:ext cx="2838161" cy="120032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Навіть якщо піксель не має сусіда у трикутнику, він завжди матиме сусіда у квадраті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A3B8DD-6267-20A2-79FD-1F2979576529}"/>
              </a:ext>
            </a:extLst>
          </p:cNvPr>
          <p:cNvSpPr txBox="1"/>
          <p:nvPr/>
        </p:nvSpPr>
        <p:spPr>
          <a:xfrm>
            <a:off x="7936667" y="4976775"/>
            <a:ext cx="535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YouTube Sans"/>
              </a:rPr>
              <a:t>ddx</a:t>
            </a:r>
            <a:endParaRPr lang="en-US" dirty="0">
              <a:solidFill>
                <a:srgbClr val="00B0F0"/>
              </a:solidFill>
              <a:latin typeface="YouTub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98ECC6-BB10-D3A2-0319-19053F7232DA}"/>
              </a:ext>
            </a:extLst>
          </p:cNvPr>
          <p:cNvSpPr txBox="1"/>
          <p:nvPr/>
        </p:nvSpPr>
        <p:spPr>
          <a:xfrm>
            <a:off x="9060404" y="4034468"/>
            <a:ext cx="535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YouTube Sans"/>
              </a:rPr>
              <a:t>ddy</a:t>
            </a:r>
            <a:endParaRPr lang="en-US" dirty="0">
              <a:solidFill>
                <a:srgbClr val="7030A0"/>
              </a:solidFill>
              <a:latin typeface="YouTube San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871C59-2089-5446-CF3B-5C227C4BF8AA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7901662" y="4580574"/>
            <a:ext cx="59205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4C5671-19C8-F3D1-4DC3-DFD25DA43F2E}"/>
              </a:ext>
            </a:extLst>
          </p:cNvPr>
          <p:cNvCxnSpPr/>
          <p:nvPr/>
        </p:nvCxnSpPr>
        <p:spPr>
          <a:xfrm>
            <a:off x="7901662" y="3835569"/>
            <a:ext cx="59205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84EF40-1702-3922-47E4-B44372C8583A}"/>
              </a:ext>
            </a:extLst>
          </p:cNvPr>
          <p:cNvCxnSpPr>
            <a:cxnSpLocks/>
            <a:stCxn id="4" idx="0"/>
            <a:endCxn id="8" idx="4"/>
          </p:cNvCxnSpPr>
          <p:nvPr/>
        </p:nvCxnSpPr>
        <p:spPr>
          <a:xfrm flipV="1">
            <a:off x="7831928" y="3911919"/>
            <a:ext cx="0" cy="60578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F529D5-F32B-2EC6-C3B9-D75176532EF7}"/>
              </a:ext>
            </a:extLst>
          </p:cNvPr>
          <p:cNvCxnSpPr>
            <a:cxnSpLocks/>
          </p:cNvCxnSpPr>
          <p:nvPr/>
        </p:nvCxnSpPr>
        <p:spPr>
          <a:xfrm flipV="1">
            <a:off x="8563037" y="3911918"/>
            <a:ext cx="0" cy="60578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8EA7A78-765E-5A0B-9306-D1FF628A6782}"/>
              </a:ext>
            </a:extLst>
          </p:cNvPr>
          <p:cNvSpPr/>
          <p:nvPr/>
        </p:nvSpPr>
        <p:spPr>
          <a:xfrm>
            <a:off x="7867393" y="5627816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D2C63A9-0CA7-DEDE-05CF-F0F2390CC9E7}"/>
              </a:ext>
            </a:extLst>
          </p:cNvPr>
          <p:cNvSpPr/>
          <p:nvPr/>
        </p:nvSpPr>
        <p:spPr>
          <a:xfrm>
            <a:off x="8002405" y="5750554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083EDB-F159-B6F3-0D62-223574616EEC}"/>
              </a:ext>
            </a:extLst>
          </p:cNvPr>
          <p:cNvSpPr/>
          <p:nvPr/>
        </p:nvSpPr>
        <p:spPr>
          <a:xfrm>
            <a:off x="7867393" y="595920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00E0646-6396-00D2-1005-D28EA9568935}"/>
              </a:ext>
            </a:extLst>
          </p:cNvPr>
          <p:cNvSpPr/>
          <p:nvPr/>
        </p:nvSpPr>
        <p:spPr>
          <a:xfrm>
            <a:off x="8002405" y="6081947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5AFA755-AC7B-A7E8-544A-1277F3212967}"/>
              </a:ext>
            </a:extLst>
          </p:cNvPr>
          <p:cNvSpPr/>
          <p:nvPr/>
        </p:nvSpPr>
        <p:spPr>
          <a:xfrm>
            <a:off x="8223334" y="5627816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E84149-F099-9F4C-5EC5-AB735D5149A0}"/>
              </a:ext>
            </a:extLst>
          </p:cNvPr>
          <p:cNvSpPr/>
          <p:nvPr/>
        </p:nvSpPr>
        <p:spPr>
          <a:xfrm>
            <a:off x="8358346" y="5750554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EC9433B-AFB5-3E0B-104A-C494910DF09D}"/>
              </a:ext>
            </a:extLst>
          </p:cNvPr>
          <p:cNvSpPr/>
          <p:nvPr/>
        </p:nvSpPr>
        <p:spPr>
          <a:xfrm>
            <a:off x="8223334" y="595920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D63D906-527A-E544-2E9D-8C8ACD345869}"/>
              </a:ext>
            </a:extLst>
          </p:cNvPr>
          <p:cNvSpPr/>
          <p:nvPr/>
        </p:nvSpPr>
        <p:spPr>
          <a:xfrm>
            <a:off x="8358346" y="6081947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1585622-EBEF-353B-3C26-703DE1385F4C}"/>
              </a:ext>
            </a:extLst>
          </p:cNvPr>
          <p:cNvSpPr/>
          <p:nvPr/>
        </p:nvSpPr>
        <p:spPr>
          <a:xfrm>
            <a:off x="7871699" y="5627816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AEB1C84-62CD-A8BB-DE13-D85689FB54F5}"/>
              </a:ext>
            </a:extLst>
          </p:cNvPr>
          <p:cNvSpPr/>
          <p:nvPr/>
        </p:nvSpPr>
        <p:spPr>
          <a:xfrm rot="2702172">
            <a:off x="8236668" y="5960901"/>
            <a:ext cx="392663" cy="342505"/>
          </a:xfrm>
          <a:custGeom>
            <a:avLst/>
            <a:gdLst>
              <a:gd name="connsiteX0" fmla="*/ 787400 w 1847850"/>
              <a:gd name="connsiteY0" fmla="*/ 0 h 1879600"/>
              <a:gd name="connsiteX1" fmla="*/ 0 w 1847850"/>
              <a:gd name="connsiteY1" fmla="*/ 1276350 h 1879600"/>
              <a:gd name="connsiteX2" fmla="*/ 1847850 w 1847850"/>
              <a:gd name="connsiteY2" fmla="*/ 1879600 h 1879600"/>
              <a:gd name="connsiteX3" fmla="*/ 787400 w 1847850"/>
              <a:gd name="connsiteY3" fmla="*/ 0 h 18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7850" h="1879600">
                <a:moveTo>
                  <a:pt x="787400" y="0"/>
                </a:moveTo>
                <a:lnTo>
                  <a:pt x="0" y="1276350"/>
                </a:lnTo>
                <a:lnTo>
                  <a:pt x="1847850" y="1879600"/>
                </a:lnTo>
                <a:lnTo>
                  <a:pt x="787400" y="0"/>
                </a:lnTo>
                <a:close/>
              </a:path>
            </a:pathLst>
          </a:custGeom>
          <a:solidFill>
            <a:srgbClr val="92D050">
              <a:alpha val="4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AB57BA-1DD5-7BE3-18A4-234AB1E7DC4E}"/>
              </a:ext>
            </a:extLst>
          </p:cNvPr>
          <p:cNvSpPr txBox="1"/>
          <p:nvPr/>
        </p:nvSpPr>
        <p:spPr>
          <a:xfrm>
            <a:off x="4188219" y="5054848"/>
            <a:ext cx="2838161" cy="147732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Ми марнуємо результат 3 тих пікселів (75%), і це погано, але ми далі зможемо обчислити мип-текстурування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63936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2" grpId="0"/>
      <p:bldP spid="14" grpId="0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7956-8291-76CF-C426-2E5088E5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Квадратна растеризація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C68E91-3356-F794-65C8-064507CB8D73}"/>
              </a:ext>
            </a:extLst>
          </p:cNvPr>
          <p:cNvSpPr/>
          <p:nvPr/>
        </p:nvSpPr>
        <p:spPr>
          <a:xfrm>
            <a:off x="9150137" y="110928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A30394B-F2E7-1790-B5AE-CA9DC639C4D7}"/>
              </a:ext>
            </a:extLst>
          </p:cNvPr>
          <p:cNvSpPr/>
          <p:nvPr/>
        </p:nvSpPr>
        <p:spPr>
          <a:xfrm>
            <a:off x="9285149" y="1232027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434D24-D9BF-24AA-8F3B-BE1E632617DC}"/>
              </a:ext>
            </a:extLst>
          </p:cNvPr>
          <p:cNvSpPr/>
          <p:nvPr/>
        </p:nvSpPr>
        <p:spPr>
          <a:xfrm>
            <a:off x="9150137" y="144068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7A0857-3406-EB96-CE46-80278C9B670D}"/>
              </a:ext>
            </a:extLst>
          </p:cNvPr>
          <p:cNvSpPr/>
          <p:nvPr/>
        </p:nvSpPr>
        <p:spPr>
          <a:xfrm>
            <a:off x="9285149" y="1563420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C1279C-1599-D7E2-7B70-E402F82F9F0C}"/>
              </a:ext>
            </a:extLst>
          </p:cNvPr>
          <p:cNvSpPr/>
          <p:nvPr/>
        </p:nvSpPr>
        <p:spPr>
          <a:xfrm>
            <a:off x="9506078" y="110928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B6D3F9C-4F10-EA09-282A-E5D089FA4F26}"/>
              </a:ext>
            </a:extLst>
          </p:cNvPr>
          <p:cNvSpPr/>
          <p:nvPr/>
        </p:nvSpPr>
        <p:spPr>
          <a:xfrm>
            <a:off x="9641090" y="1232027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7EED95-9D75-67D2-EA72-2410020EFC16}"/>
              </a:ext>
            </a:extLst>
          </p:cNvPr>
          <p:cNvSpPr/>
          <p:nvPr/>
        </p:nvSpPr>
        <p:spPr>
          <a:xfrm>
            <a:off x="9506078" y="144068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A030F8A-9905-14A4-305A-21E7F8627589}"/>
              </a:ext>
            </a:extLst>
          </p:cNvPr>
          <p:cNvSpPr/>
          <p:nvPr/>
        </p:nvSpPr>
        <p:spPr>
          <a:xfrm>
            <a:off x="9641090" y="1563420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C16907-9969-8042-15F8-506D314C310D}"/>
              </a:ext>
            </a:extLst>
          </p:cNvPr>
          <p:cNvSpPr/>
          <p:nvPr/>
        </p:nvSpPr>
        <p:spPr>
          <a:xfrm>
            <a:off x="9150137" y="177206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16D459-DF47-8055-5238-803B0D78ECEB}"/>
              </a:ext>
            </a:extLst>
          </p:cNvPr>
          <p:cNvSpPr/>
          <p:nvPr/>
        </p:nvSpPr>
        <p:spPr>
          <a:xfrm>
            <a:off x="9285149" y="1894803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E15955B-D57E-5449-D640-46E6B384172B}"/>
              </a:ext>
            </a:extLst>
          </p:cNvPr>
          <p:cNvSpPr/>
          <p:nvPr/>
        </p:nvSpPr>
        <p:spPr>
          <a:xfrm>
            <a:off x="9150137" y="210345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08088EC-0A39-11A8-C33E-AE77ED5C2153}"/>
              </a:ext>
            </a:extLst>
          </p:cNvPr>
          <p:cNvSpPr/>
          <p:nvPr/>
        </p:nvSpPr>
        <p:spPr>
          <a:xfrm>
            <a:off x="9285149" y="2226196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E43A4B-9578-E6F2-1C4C-D454B22D4D2B}"/>
              </a:ext>
            </a:extLst>
          </p:cNvPr>
          <p:cNvSpPr/>
          <p:nvPr/>
        </p:nvSpPr>
        <p:spPr>
          <a:xfrm>
            <a:off x="9506078" y="177206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5E6218-8807-6185-5842-341A2C1DF9EF}"/>
              </a:ext>
            </a:extLst>
          </p:cNvPr>
          <p:cNvSpPr/>
          <p:nvPr/>
        </p:nvSpPr>
        <p:spPr>
          <a:xfrm>
            <a:off x="9641090" y="1894803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2F5528-14C4-72AD-A258-65F05319DA1E}"/>
              </a:ext>
            </a:extLst>
          </p:cNvPr>
          <p:cNvSpPr/>
          <p:nvPr/>
        </p:nvSpPr>
        <p:spPr>
          <a:xfrm>
            <a:off x="9862019" y="177206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CA64140-8F77-2EE5-47F9-3C2A76A5BB5A}"/>
              </a:ext>
            </a:extLst>
          </p:cNvPr>
          <p:cNvSpPr/>
          <p:nvPr/>
        </p:nvSpPr>
        <p:spPr>
          <a:xfrm>
            <a:off x="9997031" y="1894803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8ACFF6-EBDB-B6E1-AC82-BB5D0B58533D}"/>
              </a:ext>
            </a:extLst>
          </p:cNvPr>
          <p:cNvSpPr/>
          <p:nvPr/>
        </p:nvSpPr>
        <p:spPr>
          <a:xfrm>
            <a:off x="9506078" y="210345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D208937-528C-728C-B0D0-4DD9D0FF1FD1}"/>
              </a:ext>
            </a:extLst>
          </p:cNvPr>
          <p:cNvSpPr/>
          <p:nvPr/>
        </p:nvSpPr>
        <p:spPr>
          <a:xfrm>
            <a:off x="9641090" y="2226196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1E22DF2-4B3E-3EFE-A127-B60E6D85D467}"/>
              </a:ext>
            </a:extLst>
          </p:cNvPr>
          <p:cNvSpPr/>
          <p:nvPr/>
        </p:nvSpPr>
        <p:spPr>
          <a:xfrm>
            <a:off x="9862019" y="210345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411772A-2B0F-57C4-BA8A-F74C631B217E}"/>
              </a:ext>
            </a:extLst>
          </p:cNvPr>
          <p:cNvSpPr/>
          <p:nvPr/>
        </p:nvSpPr>
        <p:spPr>
          <a:xfrm>
            <a:off x="9997031" y="2226196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1A7FE2-D91F-6A30-AA0F-3FEA1A6482C2}"/>
              </a:ext>
            </a:extLst>
          </p:cNvPr>
          <p:cNvSpPr/>
          <p:nvPr/>
        </p:nvSpPr>
        <p:spPr>
          <a:xfrm>
            <a:off x="10218246" y="177206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169ACC4-55CE-A4F5-BD39-1C8E0F9F0CA8}"/>
              </a:ext>
            </a:extLst>
          </p:cNvPr>
          <p:cNvSpPr/>
          <p:nvPr/>
        </p:nvSpPr>
        <p:spPr>
          <a:xfrm>
            <a:off x="10353258" y="1894803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E789EC-C74F-E1A5-7207-1DA96D6A7B29}"/>
              </a:ext>
            </a:extLst>
          </p:cNvPr>
          <p:cNvSpPr/>
          <p:nvPr/>
        </p:nvSpPr>
        <p:spPr>
          <a:xfrm>
            <a:off x="10218246" y="210345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B330B3-F257-F5AE-02C0-1E3E810EE830}"/>
              </a:ext>
            </a:extLst>
          </p:cNvPr>
          <p:cNvSpPr/>
          <p:nvPr/>
        </p:nvSpPr>
        <p:spPr>
          <a:xfrm>
            <a:off x="10353258" y="2226196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96641AD-1447-362E-E7C8-43AFED80B2AA}"/>
              </a:ext>
            </a:extLst>
          </p:cNvPr>
          <p:cNvSpPr/>
          <p:nvPr/>
        </p:nvSpPr>
        <p:spPr>
          <a:xfrm>
            <a:off x="8794196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F410224-F50F-1D91-8A42-4844166A9310}"/>
              </a:ext>
            </a:extLst>
          </p:cNvPr>
          <p:cNvSpPr/>
          <p:nvPr/>
        </p:nvSpPr>
        <p:spPr>
          <a:xfrm>
            <a:off x="8929208" y="2557579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CEB5EB6-C9F6-3E99-A8B3-B7C7FBD4F79B}"/>
              </a:ext>
            </a:extLst>
          </p:cNvPr>
          <p:cNvSpPr/>
          <p:nvPr/>
        </p:nvSpPr>
        <p:spPr>
          <a:xfrm>
            <a:off x="9150137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2A992BC-BCDA-925D-ED28-E373F45C85AD}"/>
              </a:ext>
            </a:extLst>
          </p:cNvPr>
          <p:cNvSpPr/>
          <p:nvPr/>
        </p:nvSpPr>
        <p:spPr>
          <a:xfrm>
            <a:off x="9285149" y="2557579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EB374F2-9E17-1282-BAC5-A23098B57AF9}"/>
              </a:ext>
            </a:extLst>
          </p:cNvPr>
          <p:cNvSpPr/>
          <p:nvPr/>
        </p:nvSpPr>
        <p:spPr>
          <a:xfrm>
            <a:off x="8794196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45FBC70-97DF-33D5-96C5-33590AA0F4D0}"/>
              </a:ext>
            </a:extLst>
          </p:cNvPr>
          <p:cNvSpPr/>
          <p:nvPr/>
        </p:nvSpPr>
        <p:spPr>
          <a:xfrm>
            <a:off x="8929208" y="2888972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F8747ED-454F-A062-57B2-8CDACC1329EF}"/>
              </a:ext>
            </a:extLst>
          </p:cNvPr>
          <p:cNvSpPr/>
          <p:nvPr/>
        </p:nvSpPr>
        <p:spPr>
          <a:xfrm>
            <a:off x="9150137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FC8C26F-0CD4-FFA9-3443-D84E8589A0FD}"/>
              </a:ext>
            </a:extLst>
          </p:cNvPr>
          <p:cNvSpPr/>
          <p:nvPr/>
        </p:nvSpPr>
        <p:spPr>
          <a:xfrm>
            <a:off x="9285149" y="2888972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B714DD-38F0-43D1-CB27-8216E59FA6D2}"/>
              </a:ext>
            </a:extLst>
          </p:cNvPr>
          <p:cNvSpPr/>
          <p:nvPr/>
        </p:nvSpPr>
        <p:spPr>
          <a:xfrm>
            <a:off x="9506078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BA34289-4C7C-974B-3AE9-FF4435EFB632}"/>
              </a:ext>
            </a:extLst>
          </p:cNvPr>
          <p:cNvSpPr/>
          <p:nvPr/>
        </p:nvSpPr>
        <p:spPr>
          <a:xfrm>
            <a:off x="9641090" y="2557579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E413E71-A4D3-5D31-E2EE-CBC0979D95FF}"/>
              </a:ext>
            </a:extLst>
          </p:cNvPr>
          <p:cNvSpPr/>
          <p:nvPr/>
        </p:nvSpPr>
        <p:spPr>
          <a:xfrm>
            <a:off x="9862019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2B06368-2B84-AC07-A501-2EC009F11613}"/>
              </a:ext>
            </a:extLst>
          </p:cNvPr>
          <p:cNvSpPr/>
          <p:nvPr/>
        </p:nvSpPr>
        <p:spPr>
          <a:xfrm>
            <a:off x="9997031" y="2557579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6915723-FA5A-2ACE-C622-E350AE2E4FEE}"/>
              </a:ext>
            </a:extLst>
          </p:cNvPr>
          <p:cNvSpPr/>
          <p:nvPr/>
        </p:nvSpPr>
        <p:spPr>
          <a:xfrm>
            <a:off x="9506078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F53D70E-5778-11E4-EB9C-2F89FED373D1}"/>
              </a:ext>
            </a:extLst>
          </p:cNvPr>
          <p:cNvSpPr/>
          <p:nvPr/>
        </p:nvSpPr>
        <p:spPr>
          <a:xfrm>
            <a:off x="9641090" y="2888972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B53569E-894F-A08F-A60B-6098E28B35CA}"/>
              </a:ext>
            </a:extLst>
          </p:cNvPr>
          <p:cNvSpPr/>
          <p:nvPr/>
        </p:nvSpPr>
        <p:spPr>
          <a:xfrm>
            <a:off x="9862019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31E54FB-D889-54FE-3BD4-3CE2F2EAE051}"/>
              </a:ext>
            </a:extLst>
          </p:cNvPr>
          <p:cNvSpPr/>
          <p:nvPr/>
        </p:nvSpPr>
        <p:spPr>
          <a:xfrm>
            <a:off x="9997031" y="2888972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FF5A87F-4CA6-A237-D6E2-B0D9AAF95727}"/>
              </a:ext>
            </a:extLst>
          </p:cNvPr>
          <p:cNvSpPr/>
          <p:nvPr/>
        </p:nvSpPr>
        <p:spPr>
          <a:xfrm>
            <a:off x="10218246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CF3BDB3-9CF8-8465-21E0-9B4B0B005BD9}"/>
              </a:ext>
            </a:extLst>
          </p:cNvPr>
          <p:cNvSpPr/>
          <p:nvPr/>
        </p:nvSpPr>
        <p:spPr>
          <a:xfrm>
            <a:off x="10353258" y="2557579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71A29B3-C365-8646-D225-601F28B7A46D}"/>
              </a:ext>
            </a:extLst>
          </p:cNvPr>
          <p:cNvSpPr/>
          <p:nvPr/>
        </p:nvSpPr>
        <p:spPr>
          <a:xfrm>
            <a:off x="10218246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186E68B-6773-2C69-82CA-8C13617B6045}"/>
              </a:ext>
            </a:extLst>
          </p:cNvPr>
          <p:cNvSpPr/>
          <p:nvPr/>
        </p:nvSpPr>
        <p:spPr>
          <a:xfrm>
            <a:off x="10353258" y="2888972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14BD494-C882-D7BE-2A68-BE17CC0202D9}"/>
              </a:ext>
            </a:extLst>
          </p:cNvPr>
          <p:cNvSpPr/>
          <p:nvPr/>
        </p:nvSpPr>
        <p:spPr>
          <a:xfrm>
            <a:off x="8438681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5C6F4DB-37BD-2666-0B9D-F86C1B2E283F}"/>
              </a:ext>
            </a:extLst>
          </p:cNvPr>
          <p:cNvSpPr/>
          <p:nvPr/>
        </p:nvSpPr>
        <p:spPr>
          <a:xfrm>
            <a:off x="8573693" y="2557579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3919467-BFA2-5283-76AF-B2BBAE4DFC06}"/>
              </a:ext>
            </a:extLst>
          </p:cNvPr>
          <p:cNvSpPr/>
          <p:nvPr/>
        </p:nvSpPr>
        <p:spPr>
          <a:xfrm>
            <a:off x="8438681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6B6D407-531E-33AA-D50B-63AF2037EEB4}"/>
              </a:ext>
            </a:extLst>
          </p:cNvPr>
          <p:cNvSpPr/>
          <p:nvPr/>
        </p:nvSpPr>
        <p:spPr>
          <a:xfrm>
            <a:off x="8573693" y="2888972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27E2E1C-A0BE-B494-F513-9C1E3DE1BF11}"/>
              </a:ext>
            </a:extLst>
          </p:cNvPr>
          <p:cNvSpPr/>
          <p:nvPr/>
        </p:nvSpPr>
        <p:spPr>
          <a:xfrm>
            <a:off x="9154443" y="1109289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CC86BA9-FE21-1247-F6FB-7D08A41CF900}"/>
              </a:ext>
            </a:extLst>
          </p:cNvPr>
          <p:cNvSpPr/>
          <p:nvPr/>
        </p:nvSpPr>
        <p:spPr>
          <a:xfrm>
            <a:off x="9154443" y="1770129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F045C3E-72F1-23EC-10DA-4D7CF2DB7999}"/>
              </a:ext>
            </a:extLst>
          </p:cNvPr>
          <p:cNvSpPr/>
          <p:nvPr/>
        </p:nvSpPr>
        <p:spPr>
          <a:xfrm>
            <a:off x="9873954" y="1770129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465A71D-B410-B49A-78B4-9673CCC52543}"/>
              </a:ext>
            </a:extLst>
          </p:cNvPr>
          <p:cNvSpPr/>
          <p:nvPr/>
        </p:nvSpPr>
        <p:spPr>
          <a:xfrm>
            <a:off x="8438681" y="2430030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27960FD-162E-7A95-C95C-B0A203D70225}"/>
              </a:ext>
            </a:extLst>
          </p:cNvPr>
          <p:cNvSpPr/>
          <p:nvPr/>
        </p:nvSpPr>
        <p:spPr>
          <a:xfrm>
            <a:off x="9154443" y="2430030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BC20C31-70A2-CC4C-966E-D9B26009FB78}"/>
              </a:ext>
            </a:extLst>
          </p:cNvPr>
          <p:cNvSpPr/>
          <p:nvPr/>
        </p:nvSpPr>
        <p:spPr>
          <a:xfrm>
            <a:off x="9873954" y="2432251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08F10DD0-7D84-65B5-066F-8E5CE51B390E}"/>
              </a:ext>
            </a:extLst>
          </p:cNvPr>
          <p:cNvSpPr/>
          <p:nvPr/>
        </p:nvSpPr>
        <p:spPr>
          <a:xfrm>
            <a:off x="8812266" y="1377182"/>
            <a:ext cx="1847850" cy="1879600"/>
          </a:xfrm>
          <a:custGeom>
            <a:avLst/>
            <a:gdLst>
              <a:gd name="connsiteX0" fmla="*/ 787400 w 1847850"/>
              <a:gd name="connsiteY0" fmla="*/ 0 h 1879600"/>
              <a:gd name="connsiteX1" fmla="*/ 0 w 1847850"/>
              <a:gd name="connsiteY1" fmla="*/ 1276350 h 1879600"/>
              <a:gd name="connsiteX2" fmla="*/ 1847850 w 1847850"/>
              <a:gd name="connsiteY2" fmla="*/ 1879600 h 1879600"/>
              <a:gd name="connsiteX3" fmla="*/ 787400 w 1847850"/>
              <a:gd name="connsiteY3" fmla="*/ 0 h 18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7850" h="1879600">
                <a:moveTo>
                  <a:pt x="787400" y="0"/>
                </a:moveTo>
                <a:lnTo>
                  <a:pt x="0" y="1276350"/>
                </a:lnTo>
                <a:lnTo>
                  <a:pt x="1847850" y="1879600"/>
                </a:lnTo>
                <a:lnTo>
                  <a:pt x="787400" y="0"/>
                </a:lnTo>
                <a:close/>
              </a:path>
            </a:pathLst>
          </a:custGeom>
          <a:solidFill>
            <a:srgbClr val="92D050">
              <a:alpha val="4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ontent Placeholder 2">
            <a:extLst>
              <a:ext uri="{FF2B5EF4-FFF2-40B4-BE49-F238E27FC236}">
                <a16:creationId xmlns:a16="http://schemas.microsoft.com/office/drawing/2014/main" id="{0FB0F6DB-0D05-9B21-4148-7291F7E18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597507" cy="4351337"/>
          </a:xfrm>
        </p:spPr>
        <p:txBody>
          <a:bodyPr/>
          <a:lstStyle/>
          <a:p>
            <a:r>
              <a:rPr lang="uk-UA" dirty="0"/>
              <a:t>Кожен піксель у квадраті в якому хоч один піксель покритий трикутником обчислює піксельний шейдер </a:t>
            </a:r>
            <a:endParaRPr lang="en-US" dirty="0"/>
          </a:p>
          <a:p>
            <a:pPr lvl="1"/>
            <a:r>
              <a:rPr lang="uk-UA" dirty="0"/>
              <a:t>Навіть ті, яких трикутник не покриває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BCEE2E-ED28-52F6-95EF-287150A8CF57}"/>
              </a:ext>
            </a:extLst>
          </p:cNvPr>
          <p:cNvSpPr/>
          <p:nvPr/>
        </p:nvSpPr>
        <p:spPr>
          <a:xfrm>
            <a:off x="7466168" y="4219134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5BB4A34-8D13-C258-E9EE-9A90330AA043}"/>
              </a:ext>
            </a:extLst>
          </p:cNvPr>
          <p:cNvSpPr/>
          <p:nvPr/>
        </p:nvSpPr>
        <p:spPr>
          <a:xfrm>
            <a:off x="7762194" y="4517708"/>
            <a:ext cx="139468" cy="1257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91C646-DDDC-A824-1EAD-9B842557D074}"/>
              </a:ext>
            </a:extLst>
          </p:cNvPr>
          <p:cNvSpPr/>
          <p:nvPr/>
        </p:nvSpPr>
        <p:spPr>
          <a:xfrm>
            <a:off x="8197688" y="4219134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0B1E20-96F3-207A-DB8F-9C6AAA63F8C3}"/>
              </a:ext>
            </a:extLst>
          </p:cNvPr>
          <p:cNvSpPr/>
          <p:nvPr/>
        </p:nvSpPr>
        <p:spPr>
          <a:xfrm>
            <a:off x="8493714" y="4517708"/>
            <a:ext cx="139468" cy="1257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F016CC-925D-B004-751B-90CAA63488D7}"/>
              </a:ext>
            </a:extLst>
          </p:cNvPr>
          <p:cNvSpPr/>
          <p:nvPr/>
        </p:nvSpPr>
        <p:spPr>
          <a:xfrm>
            <a:off x="7466168" y="3487614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AC9FC0-ABC5-AC3A-B36C-4882AB9F24C2}"/>
              </a:ext>
            </a:extLst>
          </p:cNvPr>
          <p:cNvSpPr/>
          <p:nvPr/>
        </p:nvSpPr>
        <p:spPr>
          <a:xfrm>
            <a:off x="7762194" y="3786188"/>
            <a:ext cx="139468" cy="1257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FBE0E3-966F-1E5B-4A25-225552C0772B}"/>
              </a:ext>
            </a:extLst>
          </p:cNvPr>
          <p:cNvSpPr/>
          <p:nvPr/>
        </p:nvSpPr>
        <p:spPr>
          <a:xfrm>
            <a:off x="8197688" y="3487614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BF789A-5544-3D3B-58B2-0F948FF9449B}"/>
              </a:ext>
            </a:extLst>
          </p:cNvPr>
          <p:cNvSpPr/>
          <p:nvPr/>
        </p:nvSpPr>
        <p:spPr>
          <a:xfrm>
            <a:off x="8493714" y="3786188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CD8939-273E-7545-B248-461C2A64E629}"/>
              </a:ext>
            </a:extLst>
          </p:cNvPr>
          <p:cNvSpPr/>
          <p:nvPr/>
        </p:nvSpPr>
        <p:spPr>
          <a:xfrm>
            <a:off x="8438681" y="2430030"/>
            <a:ext cx="720494" cy="65966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B2F70-242C-53A7-6720-B531C865BD8A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8193382" y="2759864"/>
            <a:ext cx="24529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B491A65-B5C5-A628-A7A0-F6763FF49452}"/>
              </a:ext>
            </a:extLst>
          </p:cNvPr>
          <p:cNvCxnSpPr>
            <a:cxnSpLocks/>
          </p:cNvCxnSpPr>
          <p:nvPr/>
        </p:nvCxnSpPr>
        <p:spPr>
          <a:xfrm>
            <a:off x="8193382" y="2759864"/>
            <a:ext cx="0" cy="7277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3F246F5C-1342-7D92-2315-3F88DCE0B8EC}"/>
              </a:ext>
            </a:extLst>
          </p:cNvPr>
          <p:cNvSpPr txBox="1"/>
          <p:nvPr/>
        </p:nvSpPr>
        <p:spPr>
          <a:xfrm>
            <a:off x="4711285" y="3747587"/>
            <a:ext cx="2381488" cy="120032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А що відбувається між кордонами квадратів коли обчислюємо </a:t>
            </a:r>
            <a:r>
              <a:rPr lang="en-US" dirty="0" err="1">
                <a:solidFill>
                  <a:schemeClr val="bg1"/>
                </a:solidFill>
                <a:latin typeface="YouTube Sans"/>
              </a:rPr>
              <a:t>ddx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YouTube Sans"/>
              </a:rPr>
              <a:t>ddy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A3B8DD-6267-20A2-79FD-1F2979576529}"/>
              </a:ext>
            </a:extLst>
          </p:cNvPr>
          <p:cNvSpPr txBox="1"/>
          <p:nvPr/>
        </p:nvSpPr>
        <p:spPr>
          <a:xfrm>
            <a:off x="8812266" y="5073203"/>
            <a:ext cx="535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  <a:latin typeface="YouTube Sans"/>
              </a:rPr>
              <a:t>ddx</a:t>
            </a:r>
            <a:endParaRPr lang="en-US" dirty="0">
              <a:solidFill>
                <a:srgbClr val="00B0F0"/>
              </a:solidFill>
              <a:latin typeface="YouTube San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FC2EF8-CAEA-5334-744B-1172209D29F9}"/>
              </a:ext>
            </a:extLst>
          </p:cNvPr>
          <p:cNvSpPr/>
          <p:nvPr/>
        </p:nvSpPr>
        <p:spPr>
          <a:xfrm>
            <a:off x="9147350" y="2434929"/>
            <a:ext cx="720494" cy="65966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65DE56-21ED-1382-93F9-01C6AB5A5B41}"/>
              </a:ext>
            </a:extLst>
          </p:cNvPr>
          <p:cNvSpPr/>
          <p:nvPr/>
        </p:nvSpPr>
        <p:spPr>
          <a:xfrm>
            <a:off x="9154443" y="4219134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098955C-B488-79C5-1E06-25422D25C4DE}"/>
              </a:ext>
            </a:extLst>
          </p:cNvPr>
          <p:cNvSpPr/>
          <p:nvPr/>
        </p:nvSpPr>
        <p:spPr>
          <a:xfrm>
            <a:off x="9450469" y="4517708"/>
            <a:ext cx="139468" cy="1257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DC62A19-D780-C2A3-E84D-C6472E242EE0}"/>
              </a:ext>
            </a:extLst>
          </p:cNvPr>
          <p:cNvSpPr/>
          <p:nvPr/>
        </p:nvSpPr>
        <p:spPr>
          <a:xfrm>
            <a:off x="9885963" y="4219134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943F745-1DBB-A247-CAE6-AB2C032C64B2}"/>
              </a:ext>
            </a:extLst>
          </p:cNvPr>
          <p:cNvSpPr/>
          <p:nvPr/>
        </p:nvSpPr>
        <p:spPr>
          <a:xfrm>
            <a:off x="10181989" y="4517708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CCF8C0-C74F-7596-5647-AB2DF517B59D}"/>
              </a:ext>
            </a:extLst>
          </p:cNvPr>
          <p:cNvSpPr/>
          <p:nvPr/>
        </p:nvSpPr>
        <p:spPr>
          <a:xfrm>
            <a:off x="9154443" y="3487614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4720A9F-A816-50FD-7027-E0D263B0C4D8}"/>
              </a:ext>
            </a:extLst>
          </p:cNvPr>
          <p:cNvSpPr/>
          <p:nvPr/>
        </p:nvSpPr>
        <p:spPr>
          <a:xfrm>
            <a:off x="9450469" y="3786188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FC69ED-2618-0B51-0AC8-B715FC2D4DB8}"/>
              </a:ext>
            </a:extLst>
          </p:cNvPr>
          <p:cNvSpPr/>
          <p:nvPr/>
        </p:nvSpPr>
        <p:spPr>
          <a:xfrm>
            <a:off x="9885963" y="3487614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1E7C2F2-F13C-916E-7229-9A70689C93B6}"/>
              </a:ext>
            </a:extLst>
          </p:cNvPr>
          <p:cNvSpPr/>
          <p:nvPr/>
        </p:nvSpPr>
        <p:spPr>
          <a:xfrm>
            <a:off x="10181989" y="3786188"/>
            <a:ext cx="139468" cy="12573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27ED74-E64C-A81C-D701-7FABA563EC4C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9507597" y="3094596"/>
            <a:ext cx="0" cy="1754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84B0EFB-A1D0-2481-3F87-F3357F5E0F31}"/>
              </a:ext>
            </a:extLst>
          </p:cNvPr>
          <p:cNvCxnSpPr>
            <a:cxnSpLocks/>
          </p:cNvCxnSpPr>
          <p:nvPr/>
        </p:nvCxnSpPr>
        <p:spPr>
          <a:xfrm flipH="1">
            <a:off x="9506078" y="3270028"/>
            <a:ext cx="36787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021FAB3-E67F-7933-F140-5BA002679A7C}"/>
              </a:ext>
            </a:extLst>
          </p:cNvPr>
          <p:cNvCxnSpPr>
            <a:cxnSpLocks/>
          </p:cNvCxnSpPr>
          <p:nvPr/>
        </p:nvCxnSpPr>
        <p:spPr>
          <a:xfrm>
            <a:off x="9885963" y="3256782"/>
            <a:ext cx="0" cy="23083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CC58E12-0E52-5887-D825-7EAFA94D6CF6}"/>
              </a:ext>
            </a:extLst>
          </p:cNvPr>
          <p:cNvCxnSpPr/>
          <p:nvPr/>
        </p:nvCxnSpPr>
        <p:spPr>
          <a:xfrm>
            <a:off x="7901662" y="3835569"/>
            <a:ext cx="59205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FAF2652-3D11-E414-C612-DEB0CC555D8E}"/>
              </a:ext>
            </a:extLst>
          </p:cNvPr>
          <p:cNvCxnSpPr/>
          <p:nvPr/>
        </p:nvCxnSpPr>
        <p:spPr>
          <a:xfrm>
            <a:off x="7901662" y="4580574"/>
            <a:ext cx="59205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7B5206F-CCB4-AB61-1397-2E0F43D2B9C8}"/>
              </a:ext>
            </a:extLst>
          </p:cNvPr>
          <p:cNvCxnSpPr/>
          <p:nvPr/>
        </p:nvCxnSpPr>
        <p:spPr>
          <a:xfrm>
            <a:off x="9589937" y="3835569"/>
            <a:ext cx="59205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A8B682A-CF9B-4B14-2158-AD8BDB3AD77A}"/>
              </a:ext>
            </a:extLst>
          </p:cNvPr>
          <p:cNvCxnSpPr/>
          <p:nvPr/>
        </p:nvCxnSpPr>
        <p:spPr>
          <a:xfrm>
            <a:off x="9589937" y="4580574"/>
            <a:ext cx="59205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1F6199A-B13C-CF4B-337A-D1BB072A5321}"/>
              </a:ext>
            </a:extLst>
          </p:cNvPr>
          <p:cNvSpPr txBox="1"/>
          <p:nvPr/>
        </p:nvSpPr>
        <p:spPr>
          <a:xfrm>
            <a:off x="5757815" y="5177954"/>
            <a:ext cx="3030458" cy="147732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Ці пікселі які сусідами не спілкуються між собою, отже їхні значення не брані до уваги щоби обчислити їхні дискретні похідні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25316D82-1E78-6A4B-C059-898EFA1FB870}"/>
              </a:ext>
            </a:extLst>
          </p:cNvPr>
          <p:cNvSpPr/>
          <p:nvPr/>
        </p:nvSpPr>
        <p:spPr>
          <a:xfrm>
            <a:off x="8325692" y="3631468"/>
            <a:ext cx="454170" cy="41549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EC007C7-3026-0705-769E-FB05E71CB83B}"/>
              </a:ext>
            </a:extLst>
          </p:cNvPr>
          <p:cNvSpPr/>
          <p:nvPr/>
        </p:nvSpPr>
        <p:spPr>
          <a:xfrm>
            <a:off x="9285812" y="3631468"/>
            <a:ext cx="454170" cy="41549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6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5" grpId="0" animBg="1"/>
      <p:bldP spid="21" grpId="0" animBg="1"/>
      <p:bldP spid="26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  <p:bldP spid="93" grpId="0" animBg="1"/>
      <p:bldP spid="96" grpId="0" animBg="1"/>
      <p:bldP spid="9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6F024-C6DB-DF83-1531-F3A1BF17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Білінійна Інтерполяція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37119-1694-FA15-0FEA-E066BE720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392737" cy="4351337"/>
          </a:xfrm>
        </p:spPr>
        <p:txBody>
          <a:bodyPr/>
          <a:lstStyle/>
          <a:p>
            <a:r>
              <a:rPr lang="uk-UA" dirty="0"/>
              <a:t>Також, малювання далеких текстур дуже погано застосовує лінії кешу</a:t>
            </a:r>
          </a:p>
          <a:p>
            <a:r>
              <a:rPr lang="uk-UA" dirty="0"/>
              <a:t>Зазвичай, текселі яких ми завантажуємо розпорошені по пам</a:t>
            </a:r>
            <a:r>
              <a:rPr lang="en-US" dirty="0"/>
              <a:t>’</a:t>
            </a:r>
            <a:r>
              <a:rPr lang="uk-UA" dirty="0"/>
              <a:t>яті</a:t>
            </a:r>
          </a:p>
          <a:p>
            <a:pPr lvl="1"/>
            <a:r>
              <a:rPr lang="uk-UA" dirty="0"/>
              <a:t>Дуже рідко будуть ті різні текселі у цієї самої ліній кеші</a:t>
            </a:r>
          </a:p>
          <a:p>
            <a:r>
              <a:rPr lang="uk-UA" dirty="0"/>
              <a:t>Ми б хотіли методу фільтрації яка розв</a:t>
            </a:r>
            <a:r>
              <a:rPr lang="en-US" dirty="0"/>
              <a:t>’</a:t>
            </a:r>
            <a:r>
              <a:rPr lang="uk-UA" dirty="0"/>
              <a:t>язує проблему аліасинг, та краще застосовує ліній кешу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DA845C-944D-998C-C008-FD4FB6CB4B39}"/>
              </a:ext>
            </a:extLst>
          </p:cNvPr>
          <p:cNvSpPr/>
          <p:nvPr/>
        </p:nvSpPr>
        <p:spPr>
          <a:xfrm>
            <a:off x="9481530" y="1497407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BEC0CB-149A-5ECD-5776-BEA5314F12CC}"/>
              </a:ext>
            </a:extLst>
          </p:cNvPr>
          <p:cNvSpPr/>
          <p:nvPr/>
        </p:nvSpPr>
        <p:spPr>
          <a:xfrm>
            <a:off x="9616542" y="1620145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F65F3A-FC56-8CE8-D9AD-38C0E19DDDDD}"/>
              </a:ext>
            </a:extLst>
          </p:cNvPr>
          <p:cNvSpPr/>
          <p:nvPr/>
        </p:nvSpPr>
        <p:spPr>
          <a:xfrm>
            <a:off x="9837471" y="1497407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C6B992-1DEF-C9A1-F191-1950B0CCB471}"/>
              </a:ext>
            </a:extLst>
          </p:cNvPr>
          <p:cNvSpPr/>
          <p:nvPr/>
        </p:nvSpPr>
        <p:spPr>
          <a:xfrm>
            <a:off x="9972483" y="1620145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D5CCA0-4973-727A-A5F5-1A3C2DB97AEA}"/>
              </a:ext>
            </a:extLst>
          </p:cNvPr>
          <p:cNvSpPr/>
          <p:nvPr/>
        </p:nvSpPr>
        <p:spPr>
          <a:xfrm>
            <a:off x="9481530" y="1828800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416F47-D77E-0520-F2D5-35238FA62D50}"/>
              </a:ext>
            </a:extLst>
          </p:cNvPr>
          <p:cNvSpPr/>
          <p:nvPr/>
        </p:nvSpPr>
        <p:spPr>
          <a:xfrm>
            <a:off x="9616542" y="1951538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22742D-13B9-3909-E6B5-84378F3F3626}"/>
              </a:ext>
            </a:extLst>
          </p:cNvPr>
          <p:cNvSpPr/>
          <p:nvPr/>
        </p:nvSpPr>
        <p:spPr>
          <a:xfrm>
            <a:off x="9837471" y="1828800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764DC1-DEA4-29CB-F7FB-D0084C52F489}"/>
              </a:ext>
            </a:extLst>
          </p:cNvPr>
          <p:cNvSpPr/>
          <p:nvPr/>
        </p:nvSpPr>
        <p:spPr>
          <a:xfrm>
            <a:off x="9972483" y="1951538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F72350-30C1-77FE-4234-3A42E9ACDEC3}"/>
              </a:ext>
            </a:extLst>
          </p:cNvPr>
          <p:cNvSpPr/>
          <p:nvPr/>
        </p:nvSpPr>
        <p:spPr>
          <a:xfrm>
            <a:off x="10193412" y="1497407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14174A-533E-8954-4190-ADD36CB100A7}"/>
              </a:ext>
            </a:extLst>
          </p:cNvPr>
          <p:cNvSpPr/>
          <p:nvPr/>
        </p:nvSpPr>
        <p:spPr>
          <a:xfrm>
            <a:off x="10328424" y="1620145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8AFEBF-3CDE-3391-DE3B-D37F0CFF5F06}"/>
              </a:ext>
            </a:extLst>
          </p:cNvPr>
          <p:cNvSpPr/>
          <p:nvPr/>
        </p:nvSpPr>
        <p:spPr>
          <a:xfrm>
            <a:off x="10549353" y="1497407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70AA3A7-D11F-40C6-A39D-69D1E8923872}"/>
              </a:ext>
            </a:extLst>
          </p:cNvPr>
          <p:cNvSpPr/>
          <p:nvPr/>
        </p:nvSpPr>
        <p:spPr>
          <a:xfrm>
            <a:off x="10684365" y="1620145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40817D-60BD-BB62-A248-00F142711179}"/>
              </a:ext>
            </a:extLst>
          </p:cNvPr>
          <p:cNvSpPr/>
          <p:nvPr/>
        </p:nvSpPr>
        <p:spPr>
          <a:xfrm>
            <a:off x="10193412" y="1828800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F26A31-A7F9-6543-5E9D-C50117A1142F}"/>
              </a:ext>
            </a:extLst>
          </p:cNvPr>
          <p:cNvSpPr/>
          <p:nvPr/>
        </p:nvSpPr>
        <p:spPr>
          <a:xfrm>
            <a:off x="10328424" y="1951538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9B7881-2AB5-72BC-EBB1-E3D017825BE5}"/>
              </a:ext>
            </a:extLst>
          </p:cNvPr>
          <p:cNvSpPr/>
          <p:nvPr/>
        </p:nvSpPr>
        <p:spPr>
          <a:xfrm>
            <a:off x="10549353" y="1828800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03F0697-2CE9-31A4-8E2D-54954903D16B}"/>
              </a:ext>
            </a:extLst>
          </p:cNvPr>
          <p:cNvSpPr/>
          <p:nvPr/>
        </p:nvSpPr>
        <p:spPr>
          <a:xfrm>
            <a:off x="10684365" y="1951538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30F1FA5-2840-A6A9-4830-6D3FA46C524A}"/>
              </a:ext>
            </a:extLst>
          </p:cNvPr>
          <p:cNvSpPr/>
          <p:nvPr/>
        </p:nvSpPr>
        <p:spPr>
          <a:xfrm>
            <a:off x="9481530" y="2160183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44B0EB5-50C3-0452-F4DB-3C5D06176DE8}"/>
              </a:ext>
            </a:extLst>
          </p:cNvPr>
          <p:cNvSpPr/>
          <p:nvPr/>
        </p:nvSpPr>
        <p:spPr>
          <a:xfrm>
            <a:off x="9616542" y="2282921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9994870-7253-C167-41AB-2243A65EA248}"/>
              </a:ext>
            </a:extLst>
          </p:cNvPr>
          <p:cNvSpPr/>
          <p:nvPr/>
        </p:nvSpPr>
        <p:spPr>
          <a:xfrm>
            <a:off x="9837471" y="2160183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B1193F4-25C4-8616-EBF0-9140A96EB20F}"/>
              </a:ext>
            </a:extLst>
          </p:cNvPr>
          <p:cNvSpPr/>
          <p:nvPr/>
        </p:nvSpPr>
        <p:spPr>
          <a:xfrm>
            <a:off x="9972483" y="2282921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7BA304-056B-5570-5666-AB845E621D0D}"/>
              </a:ext>
            </a:extLst>
          </p:cNvPr>
          <p:cNvSpPr/>
          <p:nvPr/>
        </p:nvSpPr>
        <p:spPr>
          <a:xfrm>
            <a:off x="9481530" y="2491576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6FD9754-976F-6210-CEC0-FF522142405B}"/>
              </a:ext>
            </a:extLst>
          </p:cNvPr>
          <p:cNvSpPr/>
          <p:nvPr/>
        </p:nvSpPr>
        <p:spPr>
          <a:xfrm>
            <a:off x="9616542" y="2614314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B8D1678-1155-53B1-0409-5E107D263BC0}"/>
              </a:ext>
            </a:extLst>
          </p:cNvPr>
          <p:cNvSpPr/>
          <p:nvPr/>
        </p:nvSpPr>
        <p:spPr>
          <a:xfrm>
            <a:off x="9837471" y="2491576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0756342-79E0-2C3C-4F1C-CBB89996FE45}"/>
              </a:ext>
            </a:extLst>
          </p:cNvPr>
          <p:cNvSpPr/>
          <p:nvPr/>
        </p:nvSpPr>
        <p:spPr>
          <a:xfrm>
            <a:off x="9972483" y="2614314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9046D71-26C9-A928-67C4-6F32BFB5120B}"/>
              </a:ext>
            </a:extLst>
          </p:cNvPr>
          <p:cNvSpPr/>
          <p:nvPr/>
        </p:nvSpPr>
        <p:spPr>
          <a:xfrm>
            <a:off x="10193412" y="2160183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53EF766-76D9-A907-0ACA-B2CB8B40AAEF}"/>
              </a:ext>
            </a:extLst>
          </p:cNvPr>
          <p:cNvSpPr/>
          <p:nvPr/>
        </p:nvSpPr>
        <p:spPr>
          <a:xfrm>
            <a:off x="10328424" y="2282921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441C8B-09A9-F491-F835-C293DB02117C}"/>
              </a:ext>
            </a:extLst>
          </p:cNvPr>
          <p:cNvSpPr/>
          <p:nvPr/>
        </p:nvSpPr>
        <p:spPr>
          <a:xfrm>
            <a:off x="10549353" y="2160183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7C8DE4A-72A9-D675-469E-76163D4823F3}"/>
              </a:ext>
            </a:extLst>
          </p:cNvPr>
          <p:cNvSpPr/>
          <p:nvPr/>
        </p:nvSpPr>
        <p:spPr>
          <a:xfrm>
            <a:off x="10684365" y="2282921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EB0F65-7580-8D90-B7BC-68F7C41DD618}"/>
              </a:ext>
            </a:extLst>
          </p:cNvPr>
          <p:cNvSpPr/>
          <p:nvPr/>
        </p:nvSpPr>
        <p:spPr>
          <a:xfrm>
            <a:off x="10193412" y="2491576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975CD9A-00BA-BDD3-8407-F7314BC42897}"/>
              </a:ext>
            </a:extLst>
          </p:cNvPr>
          <p:cNvSpPr/>
          <p:nvPr/>
        </p:nvSpPr>
        <p:spPr>
          <a:xfrm>
            <a:off x="10328424" y="2614314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EA51AF-9A18-668F-0C82-8B681A56F808}"/>
              </a:ext>
            </a:extLst>
          </p:cNvPr>
          <p:cNvSpPr/>
          <p:nvPr/>
        </p:nvSpPr>
        <p:spPr>
          <a:xfrm>
            <a:off x="10549353" y="2491576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B011F54-20E0-6D41-21EF-63E4F9E5BF08}"/>
              </a:ext>
            </a:extLst>
          </p:cNvPr>
          <p:cNvSpPr/>
          <p:nvPr/>
        </p:nvSpPr>
        <p:spPr>
          <a:xfrm>
            <a:off x="10684365" y="2614314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4D8E366-E31E-E50E-BF7A-D226815AADD8}"/>
              </a:ext>
            </a:extLst>
          </p:cNvPr>
          <p:cNvSpPr/>
          <p:nvPr/>
        </p:nvSpPr>
        <p:spPr>
          <a:xfrm>
            <a:off x="10905580" y="1497407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1483942-CEAD-D221-115E-95C2342DCAD8}"/>
              </a:ext>
            </a:extLst>
          </p:cNvPr>
          <p:cNvSpPr/>
          <p:nvPr/>
        </p:nvSpPr>
        <p:spPr>
          <a:xfrm>
            <a:off x="11040592" y="1620145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49A5C75-314F-9A45-2E65-6804B31D90D3}"/>
              </a:ext>
            </a:extLst>
          </p:cNvPr>
          <p:cNvSpPr/>
          <p:nvPr/>
        </p:nvSpPr>
        <p:spPr>
          <a:xfrm>
            <a:off x="11261521" y="1497407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E997681-635C-5CD2-C8AA-41AC5376589B}"/>
              </a:ext>
            </a:extLst>
          </p:cNvPr>
          <p:cNvSpPr/>
          <p:nvPr/>
        </p:nvSpPr>
        <p:spPr>
          <a:xfrm>
            <a:off x="11396533" y="1620145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A0827A1-C724-054C-10C7-E118D70F2E42}"/>
              </a:ext>
            </a:extLst>
          </p:cNvPr>
          <p:cNvSpPr/>
          <p:nvPr/>
        </p:nvSpPr>
        <p:spPr>
          <a:xfrm>
            <a:off x="10905580" y="1828800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B9EA841-67C2-9859-5C63-D6C4B1549D1F}"/>
              </a:ext>
            </a:extLst>
          </p:cNvPr>
          <p:cNvSpPr/>
          <p:nvPr/>
        </p:nvSpPr>
        <p:spPr>
          <a:xfrm>
            <a:off x="11040592" y="1951538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C3BDE3A-58A6-49F7-C7E9-1A411AD90D54}"/>
              </a:ext>
            </a:extLst>
          </p:cNvPr>
          <p:cNvSpPr/>
          <p:nvPr/>
        </p:nvSpPr>
        <p:spPr>
          <a:xfrm>
            <a:off x="11261521" y="1828800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9447F79-92A7-09B2-5805-41A50930FE33}"/>
              </a:ext>
            </a:extLst>
          </p:cNvPr>
          <p:cNvSpPr/>
          <p:nvPr/>
        </p:nvSpPr>
        <p:spPr>
          <a:xfrm>
            <a:off x="11396533" y="1951538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23A0433-B15F-57CB-6971-C218E6A577B7}"/>
              </a:ext>
            </a:extLst>
          </p:cNvPr>
          <p:cNvSpPr/>
          <p:nvPr/>
        </p:nvSpPr>
        <p:spPr>
          <a:xfrm>
            <a:off x="10905580" y="2160183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BDF458E-C134-6FC9-5D04-C36126223E43}"/>
              </a:ext>
            </a:extLst>
          </p:cNvPr>
          <p:cNvSpPr/>
          <p:nvPr/>
        </p:nvSpPr>
        <p:spPr>
          <a:xfrm>
            <a:off x="11040592" y="2282921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6C9E7B8-A947-4300-73DF-CE1833D153D2}"/>
              </a:ext>
            </a:extLst>
          </p:cNvPr>
          <p:cNvSpPr/>
          <p:nvPr/>
        </p:nvSpPr>
        <p:spPr>
          <a:xfrm>
            <a:off x="11261521" y="2160183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CAE5A43-5D01-3FA0-9355-35ADA147623C}"/>
              </a:ext>
            </a:extLst>
          </p:cNvPr>
          <p:cNvSpPr/>
          <p:nvPr/>
        </p:nvSpPr>
        <p:spPr>
          <a:xfrm>
            <a:off x="11396533" y="2282921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CCDF291-B3CA-55F1-2B9E-2F0E6250F8E8}"/>
              </a:ext>
            </a:extLst>
          </p:cNvPr>
          <p:cNvSpPr/>
          <p:nvPr/>
        </p:nvSpPr>
        <p:spPr>
          <a:xfrm>
            <a:off x="10905580" y="2491576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8838868-D4E7-0FD3-CC10-545C98090C8C}"/>
              </a:ext>
            </a:extLst>
          </p:cNvPr>
          <p:cNvSpPr/>
          <p:nvPr/>
        </p:nvSpPr>
        <p:spPr>
          <a:xfrm>
            <a:off x="11040592" y="2614314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6A4DA49-F9C7-212B-9B7B-21CE84EF7D00}"/>
              </a:ext>
            </a:extLst>
          </p:cNvPr>
          <p:cNvSpPr/>
          <p:nvPr/>
        </p:nvSpPr>
        <p:spPr>
          <a:xfrm>
            <a:off x="11261521" y="2491576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12ABF71-9992-D83D-F544-375A79925746}"/>
              </a:ext>
            </a:extLst>
          </p:cNvPr>
          <p:cNvSpPr/>
          <p:nvPr/>
        </p:nvSpPr>
        <p:spPr>
          <a:xfrm>
            <a:off x="11396533" y="2614314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5DB1CC-4D09-78C8-5AB6-38163CDB1F4C}"/>
              </a:ext>
            </a:extLst>
          </p:cNvPr>
          <p:cNvSpPr/>
          <p:nvPr/>
        </p:nvSpPr>
        <p:spPr>
          <a:xfrm>
            <a:off x="9481530" y="2822959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34DF29F-B8EA-4B3A-4420-B69DD844DA58}"/>
              </a:ext>
            </a:extLst>
          </p:cNvPr>
          <p:cNvSpPr/>
          <p:nvPr/>
        </p:nvSpPr>
        <p:spPr>
          <a:xfrm>
            <a:off x="9616542" y="2945697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6AFB529-4CDD-339C-5493-EC982D5DD661}"/>
              </a:ext>
            </a:extLst>
          </p:cNvPr>
          <p:cNvSpPr/>
          <p:nvPr/>
        </p:nvSpPr>
        <p:spPr>
          <a:xfrm>
            <a:off x="9837471" y="282295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9F3B8D-2DEE-B508-A33E-5130E40E4B10}"/>
              </a:ext>
            </a:extLst>
          </p:cNvPr>
          <p:cNvSpPr/>
          <p:nvPr/>
        </p:nvSpPr>
        <p:spPr>
          <a:xfrm>
            <a:off x="9972483" y="2945697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BDC6FBD-D31C-E94D-71C1-9624F9531D96}"/>
              </a:ext>
            </a:extLst>
          </p:cNvPr>
          <p:cNvSpPr/>
          <p:nvPr/>
        </p:nvSpPr>
        <p:spPr>
          <a:xfrm>
            <a:off x="9481530" y="315435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1A12CC3-63DF-9AAA-4D0E-AB9747269485}"/>
              </a:ext>
            </a:extLst>
          </p:cNvPr>
          <p:cNvSpPr/>
          <p:nvPr/>
        </p:nvSpPr>
        <p:spPr>
          <a:xfrm>
            <a:off x="9616542" y="3277090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253FAAF-13DC-B16B-3F03-C106FA079F26}"/>
              </a:ext>
            </a:extLst>
          </p:cNvPr>
          <p:cNvSpPr/>
          <p:nvPr/>
        </p:nvSpPr>
        <p:spPr>
          <a:xfrm>
            <a:off x="9837471" y="3154352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AD67DA-6053-462F-3471-D90174E6D52D}"/>
              </a:ext>
            </a:extLst>
          </p:cNvPr>
          <p:cNvSpPr/>
          <p:nvPr/>
        </p:nvSpPr>
        <p:spPr>
          <a:xfrm>
            <a:off x="9972483" y="3277090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00B6163-9B2D-078F-A61B-ECCC23EC9469}"/>
              </a:ext>
            </a:extLst>
          </p:cNvPr>
          <p:cNvSpPr/>
          <p:nvPr/>
        </p:nvSpPr>
        <p:spPr>
          <a:xfrm>
            <a:off x="10193412" y="2822959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320655A-CB10-DEDA-3E8E-0FF80A84647F}"/>
              </a:ext>
            </a:extLst>
          </p:cNvPr>
          <p:cNvSpPr/>
          <p:nvPr/>
        </p:nvSpPr>
        <p:spPr>
          <a:xfrm>
            <a:off x="10328424" y="2945697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A9E70DE-0CEB-01C8-31FF-325F100B1BD1}"/>
              </a:ext>
            </a:extLst>
          </p:cNvPr>
          <p:cNvSpPr/>
          <p:nvPr/>
        </p:nvSpPr>
        <p:spPr>
          <a:xfrm>
            <a:off x="10549353" y="282295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2A10CD1-1C31-E607-7E51-ABC3A3FE3F7F}"/>
              </a:ext>
            </a:extLst>
          </p:cNvPr>
          <p:cNvSpPr/>
          <p:nvPr/>
        </p:nvSpPr>
        <p:spPr>
          <a:xfrm>
            <a:off x="10684365" y="2945697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159261F-10C9-98C1-5710-BE0E2B9BB56B}"/>
              </a:ext>
            </a:extLst>
          </p:cNvPr>
          <p:cNvSpPr/>
          <p:nvPr/>
        </p:nvSpPr>
        <p:spPr>
          <a:xfrm>
            <a:off x="10193412" y="315435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BB9C356-32E3-4B11-6BE1-63432E9B37B4}"/>
              </a:ext>
            </a:extLst>
          </p:cNvPr>
          <p:cNvSpPr/>
          <p:nvPr/>
        </p:nvSpPr>
        <p:spPr>
          <a:xfrm>
            <a:off x="10328424" y="3277090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6F1EBBB-2AFE-5BC2-ACDA-51A200FC7E36}"/>
              </a:ext>
            </a:extLst>
          </p:cNvPr>
          <p:cNvSpPr/>
          <p:nvPr/>
        </p:nvSpPr>
        <p:spPr>
          <a:xfrm>
            <a:off x="10549353" y="3154352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5A709E8-31F4-645A-4832-677D5D20DD19}"/>
              </a:ext>
            </a:extLst>
          </p:cNvPr>
          <p:cNvSpPr/>
          <p:nvPr/>
        </p:nvSpPr>
        <p:spPr>
          <a:xfrm>
            <a:off x="10684365" y="3277090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02F51B9-835D-C9C9-F103-4B2E04FBF7F2}"/>
              </a:ext>
            </a:extLst>
          </p:cNvPr>
          <p:cNvSpPr/>
          <p:nvPr/>
        </p:nvSpPr>
        <p:spPr>
          <a:xfrm>
            <a:off x="10905580" y="2822959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AAE0047-555D-BD75-CC96-8815A5B1BF02}"/>
              </a:ext>
            </a:extLst>
          </p:cNvPr>
          <p:cNvSpPr/>
          <p:nvPr/>
        </p:nvSpPr>
        <p:spPr>
          <a:xfrm>
            <a:off x="11040592" y="2945697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D2A9FD1-35DE-8F0A-BE43-E2D3C2138E92}"/>
              </a:ext>
            </a:extLst>
          </p:cNvPr>
          <p:cNvSpPr/>
          <p:nvPr/>
        </p:nvSpPr>
        <p:spPr>
          <a:xfrm>
            <a:off x="11261521" y="282295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6634869-B863-81AD-1AAE-57FCB66A681E}"/>
              </a:ext>
            </a:extLst>
          </p:cNvPr>
          <p:cNvSpPr/>
          <p:nvPr/>
        </p:nvSpPr>
        <p:spPr>
          <a:xfrm>
            <a:off x="11396533" y="2945697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59EA953-51DF-4627-F172-42652A903C86}"/>
              </a:ext>
            </a:extLst>
          </p:cNvPr>
          <p:cNvSpPr/>
          <p:nvPr/>
        </p:nvSpPr>
        <p:spPr>
          <a:xfrm>
            <a:off x="10905580" y="315435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EEBFF56-3086-6A64-F265-E23C9D2275B6}"/>
              </a:ext>
            </a:extLst>
          </p:cNvPr>
          <p:cNvSpPr/>
          <p:nvPr/>
        </p:nvSpPr>
        <p:spPr>
          <a:xfrm>
            <a:off x="11040592" y="3277090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B6CEFCA-916B-AA51-C6E7-B420F04FCE4C}"/>
              </a:ext>
            </a:extLst>
          </p:cNvPr>
          <p:cNvSpPr/>
          <p:nvPr/>
        </p:nvSpPr>
        <p:spPr>
          <a:xfrm>
            <a:off x="11261521" y="3154352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B1A8BDD-C755-05CE-3720-D91895D3E6B7}"/>
              </a:ext>
            </a:extLst>
          </p:cNvPr>
          <p:cNvSpPr/>
          <p:nvPr/>
        </p:nvSpPr>
        <p:spPr>
          <a:xfrm>
            <a:off x="11396533" y="3277090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582B290-8DAA-1DB9-3192-4C5FFA28C1FD}"/>
              </a:ext>
            </a:extLst>
          </p:cNvPr>
          <p:cNvSpPr/>
          <p:nvPr/>
        </p:nvSpPr>
        <p:spPr>
          <a:xfrm>
            <a:off x="10193697" y="1485129"/>
            <a:ext cx="355655" cy="343666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F1D64B8-34DC-2DF5-ECCF-41A3CF714CB8}"/>
              </a:ext>
            </a:extLst>
          </p:cNvPr>
          <p:cNvSpPr/>
          <p:nvPr/>
        </p:nvSpPr>
        <p:spPr>
          <a:xfrm>
            <a:off x="11273795" y="2160173"/>
            <a:ext cx="355655" cy="343666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A1E1274-8A94-A416-29D6-17CC52291494}"/>
              </a:ext>
            </a:extLst>
          </p:cNvPr>
          <p:cNvSpPr/>
          <p:nvPr/>
        </p:nvSpPr>
        <p:spPr>
          <a:xfrm>
            <a:off x="9837475" y="2491566"/>
            <a:ext cx="355655" cy="343666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BC993D8-87C3-8C1D-51EF-7A84A88E1F80}"/>
              </a:ext>
            </a:extLst>
          </p:cNvPr>
          <p:cNvSpPr/>
          <p:nvPr/>
        </p:nvSpPr>
        <p:spPr>
          <a:xfrm>
            <a:off x="10549067" y="3154341"/>
            <a:ext cx="355655" cy="343666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and white checkered floor&#10;&#10;Description automatically generated">
            <a:extLst>
              <a:ext uri="{FF2B5EF4-FFF2-40B4-BE49-F238E27FC236}">
                <a16:creationId xmlns:a16="http://schemas.microsoft.com/office/drawing/2014/main" id="{A8B35F66-6DF8-C7A7-A399-E87CDA112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396" y="1344582"/>
            <a:ext cx="2641712" cy="21565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416C01B-0E84-AE07-7FDE-85C63B087785}"/>
              </a:ext>
            </a:extLst>
          </p:cNvPr>
          <p:cNvSpPr/>
          <p:nvPr/>
        </p:nvSpPr>
        <p:spPr>
          <a:xfrm>
            <a:off x="7835372" y="2047551"/>
            <a:ext cx="365760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A2F613-FDBC-FE64-5800-B1BBDB3BA0B1}"/>
              </a:ext>
            </a:extLst>
          </p:cNvPr>
          <p:cNvCxnSpPr>
            <a:cxnSpLocks/>
            <a:stCxn id="22" idx="0"/>
            <a:endCxn id="22" idx="2"/>
          </p:cNvCxnSpPr>
          <p:nvPr/>
        </p:nvCxnSpPr>
        <p:spPr>
          <a:xfrm>
            <a:off x="8018252" y="2047551"/>
            <a:ext cx="0" cy="3657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9FB690-9BC6-9AE4-1299-0FFB57E3FDFE}"/>
              </a:ext>
            </a:extLst>
          </p:cNvPr>
          <p:cNvCxnSpPr>
            <a:cxnSpLocks/>
            <a:stCxn id="22" idx="3"/>
            <a:endCxn id="22" idx="1"/>
          </p:cNvCxnSpPr>
          <p:nvPr/>
        </p:nvCxnSpPr>
        <p:spPr>
          <a:xfrm flipH="1">
            <a:off x="7835372" y="2230431"/>
            <a:ext cx="3657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60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88" grpId="0" animBg="1"/>
      <p:bldP spid="89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7956-8291-76CF-C426-2E5088E5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Квадратна растеризація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C68E91-3356-F794-65C8-064507CB8D73}"/>
              </a:ext>
            </a:extLst>
          </p:cNvPr>
          <p:cNvSpPr/>
          <p:nvPr/>
        </p:nvSpPr>
        <p:spPr>
          <a:xfrm>
            <a:off x="9150137" y="110928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A30394B-F2E7-1790-B5AE-CA9DC639C4D7}"/>
              </a:ext>
            </a:extLst>
          </p:cNvPr>
          <p:cNvSpPr/>
          <p:nvPr/>
        </p:nvSpPr>
        <p:spPr>
          <a:xfrm>
            <a:off x="9285149" y="1232027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434D24-D9BF-24AA-8F3B-BE1E632617DC}"/>
              </a:ext>
            </a:extLst>
          </p:cNvPr>
          <p:cNvSpPr/>
          <p:nvPr/>
        </p:nvSpPr>
        <p:spPr>
          <a:xfrm>
            <a:off x="9150137" y="144068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7A0857-3406-EB96-CE46-80278C9B670D}"/>
              </a:ext>
            </a:extLst>
          </p:cNvPr>
          <p:cNvSpPr/>
          <p:nvPr/>
        </p:nvSpPr>
        <p:spPr>
          <a:xfrm>
            <a:off x="9285149" y="1563420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C1279C-1599-D7E2-7B70-E402F82F9F0C}"/>
              </a:ext>
            </a:extLst>
          </p:cNvPr>
          <p:cNvSpPr/>
          <p:nvPr/>
        </p:nvSpPr>
        <p:spPr>
          <a:xfrm>
            <a:off x="9506078" y="110928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B6D3F9C-4F10-EA09-282A-E5D089FA4F26}"/>
              </a:ext>
            </a:extLst>
          </p:cNvPr>
          <p:cNvSpPr/>
          <p:nvPr/>
        </p:nvSpPr>
        <p:spPr>
          <a:xfrm>
            <a:off x="9641090" y="1232027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7EED95-9D75-67D2-EA72-2410020EFC16}"/>
              </a:ext>
            </a:extLst>
          </p:cNvPr>
          <p:cNvSpPr/>
          <p:nvPr/>
        </p:nvSpPr>
        <p:spPr>
          <a:xfrm>
            <a:off x="9506078" y="144068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A030F8A-9905-14A4-305A-21E7F8627589}"/>
              </a:ext>
            </a:extLst>
          </p:cNvPr>
          <p:cNvSpPr/>
          <p:nvPr/>
        </p:nvSpPr>
        <p:spPr>
          <a:xfrm>
            <a:off x="9641090" y="1563420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C16907-9969-8042-15F8-506D314C310D}"/>
              </a:ext>
            </a:extLst>
          </p:cNvPr>
          <p:cNvSpPr/>
          <p:nvPr/>
        </p:nvSpPr>
        <p:spPr>
          <a:xfrm>
            <a:off x="9150137" y="177206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16D459-DF47-8055-5238-803B0D78ECEB}"/>
              </a:ext>
            </a:extLst>
          </p:cNvPr>
          <p:cNvSpPr/>
          <p:nvPr/>
        </p:nvSpPr>
        <p:spPr>
          <a:xfrm>
            <a:off x="9285149" y="1894803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E15955B-D57E-5449-D640-46E6B384172B}"/>
              </a:ext>
            </a:extLst>
          </p:cNvPr>
          <p:cNvSpPr/>
          <p:nvPr/>
        </p:nvSpPr>
        <p:spPr>
          <a:xfrm>
            <a:off x="9150137" y="210345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08088EC-0A39-11A8-C33E-AE77ED5C2153}"/>
              </a:ext>
            </a:extLst>
          </p:cNvPr>
          <p:cNvSpPr/>
          <p:nvPr/>
        </p:nvSpPr>
        <p:spPr>
          <a:xfrm>
            <a:off x="9285149" y="2226196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E43A4B-9578-E6F2-1C4C-D454B22D4D2B}"/>
              </a:ext>
            </a:extLst>
          </p:cNvPr>
          <p:cNvSpPr/>
          <p:nvPr/>
        </p:nvSpPr>
        <p:spPr>
          <a:xfrm>
            <a:off x="9506078" y="177206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5E6218-8807-6185-5842-341A2C1DF9EF}"/>
              </a:ext>
            </a:extLst>
          </p:cNvPr>
          <p:cNvSpPr/>
          <p:nvPr/>
        </p:nvSpPr>
        <p:spPr>
          <a:xfrm>
            <a:off x="9641090" y="1894803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2F5528-14C4-72AD-A258-65F05319DA1E}"/>
              </a:ext>
            </a:extLst>
          </p:cNvPr>
          <p:cNvSpPr/>
          <p:nvPr/>
        </p:nvSpPr>
        <p:spPr>
          <a:xfrm>
            <a:off x="9862019" y="177206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CA64140-8F77-2EE5-47F9-3C2A76A5BB5A}"/>
              </a:ext>
            </a:extLst>
          </p:cNvPr>
          <p:cNvSpPr/>
          <p:nvPr/>
        </p:nvSpPr>
        <p:spPr>
          <a:xfrm>
            <a:off x="9997031" y="1894803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8ACFF6-EBDB-B6E1-AC82-BB5D0B58533D}"/>
              </a:ext>
            </a:extLst>
          </p:cNvPr>
          <p:cNvSpPr/>
          <p:nvPr/>
        </p:nvSpPr>
        <p:spPr>
          <a:xfrm>
            <a:off x="9506078" y="210345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D208937-528C-728C-B0D0-4DD9D0FF1FD1}"/>
              </a:ext>
            </a:extLst>
          </p:cNvPr>
          <p:cNvSpPr/>
          <p:nvPr/>
        </p:nvSpPr>
        <p:spPr>
          <a:xfrm>
            <a:off x="9641090" y="2226196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1E22DF2-4B3E-3EFE-A127-B60E6D85D467}"/>
              </a:ext>
            </a:extLst>
          </p:cNvPr>
          <p:cNvSpPr/>
          <p:nvPr/>
        </p:nvSpPr>
        <p:spPr>
          <a:xfrm>
            <a:off x="9862019" y="210345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411772A-2B0F-57C4-BA8A-F74C631B217E}"/>
              </a:ext>
            </a:extLst>
          </p:cNvPr>
          <p:cNvSpPr/>
          <p:nvPr/>
        </p:nvSpPr>
        <p:spPr>
          <a:xfrm>
            <a:off x="9997031" y="2226196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1A7FE2-D91F-6A30-AA0F-3FEA1A6482C2}"/>
              </a:ext>
            </a:extLst>
          </p:cNvPr>
          <p:cNvSpPr/>
          <p:nvPr/>
        </p:nvSpPr>
        <p:spPr>
          <a:xfrm>
            <a:off x="10218246" y="177206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169ACC4-55CE-A4F5-BD39-1C8E0F9F0CA8}"/>
              </a:ext>
            </a:extLst>
          </p:cNvPr>
          <p:cNvSpPr/>
          <p:nvPr/>
        </p:nvSpPr>
        <p:spPr>
          <a:xfrm>
            <a:off x="10353258" y="1894803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E789EC-C74F-E1A5-7207-1DA96D6A7B29}"/>
              </a:ext>
            </a:extLst>
          </p:cNvPr>
          <p:cNvSpPr/>
          <p:nvPr/>
        </p:nvSpPr>
        <p:spPr>
          <a:xfrm>
            <a:off x="10218246" y="210345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B330B3-F257-F5AE-02C0-1E3E810EE830}"/>
              </a:ext>
            </a:extLst>
          </p:cNvPr>
          <p:cNvSpPr/>
          <p:nvPr/>
        </p:nvSpPr>
        <p:spPr>
          <a:xfrm>
            <a:off x="10353258" y="2226196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96641AD-1447-362E-E7C8-43AFED80B2AA}"/>
              </a:ext>
            </a:extLst>
          </p:cNvPr>
          <p:cNvSpPr/>
          <p:nvPr/>
        </p:nvSpPr>
        <p:spPr>
          <a:xfrm>
            <a:off x="8794196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F410224-F50F-1D91-8A42-4844166A9310}"/>
              </a:ext>
            </a:extLst>
          </p:cNvPr>
          <p:cNvSpPr/>
          <p:nvPr/>
        </p:nvSpPr>
        <p:spPr>
          <a:xfrm>
            <a:off x="8929208" y="2557579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CEB5EB6-C9F6-3E99-A8B3-B7C7FBD4F79B}"/>
              </a:ext>
            </a:extLst>
          </p:cNvPr>
          <p:cNvSpPr/>
          <p:nvPr/>
        </p:nvSpPr>
        <p:spPr>
          <a:xfrm>
            <a:off x="9150137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2A992BC-BCDA-925D-ED28-E373F45C85AD}"/>
              </a:ext>
            </a:extLst>
          </p:cNvPr>
          <p:cNvSpPr/>
          <p:nvPr/>
        </p:nvSpPr>
        <p:spPr>
          <a:xfrm>
            <a:off x="9285149" y="2557579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EB374F2-9E17-1282-BAC5-A23098B57AF9}"/>
              </a:ext>
            </a:extLst>
          </p:cNvPr>
          <p:cNvSpPr/>
          <p:nvPr/>
        </p:nvSpPr>
        <p:spPr>
          <a:xfrm>
            <a:off x="8794196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45FBC70-97DF-33D5-96C5-33590AA0F4D0}"/>
              </a:ext>
            </a:extLst>
          </p:cNvPr>
          <p:cNvSpPr/>
          <p:nvPr/>
        </p:nvSpPr>
        <p:spPr>
          <a:xfrm>
            <a:off x="8929208" y="2888972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F8747ED-454F-A062-57B2-8CDACC1329EF}"/>
              </a:ext>
            </a:extLst>
          </p:cNvPr>
          <p:cNvSpPr/>
          <p:nvPr/>
        </p:nvSpPr>
        <p:spPr>
          <a:xfrm>
            <a:off x="9150137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FC8C26F-0CD4-FFA9-3443-D84E8589A0FD}"/>
              </a:ext>
            </a:extLst>
          </p:cNvPr>
          <p:cNvSpPr/>
          <p:nvPr/>
        </p:nvSpPr>
        <p:spPr>
          <a:xfrm>
            <a:off x="9285149" y="2888972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B714DD-38F0-43D1-CB27-8216E59FA6D2}"/>
              </a:ext>
            </a:extLst>
          </p:cNvPr>
          <p:cNvSpPr/>
          <p:nvPr/>
        </p:nvSpPr>
        <p:spPr>
          <a:xfrm>
            <a:off x="9506078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BA34289-4C7C-974B-3AE9-FF4435EFB632}"/>
              </a:ext>
            </a:extLst>
          </p:cNvPr>
          <p:cNvSpPr/>
          <p:nvPr/>
        </p:nvSpPr>
        <p:spPr>
          <a:xfrm>
            <a:off x="9641090" y="2557579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E413E71-A4D3-5D31-E2EE-CBC0979D95FF}"/>
              </a:ext>
            </a:extLst>
          </p:cNvPr>
          <p:cNvSpPr/>
          <p:nvPr/>
        </p:nvSpPr>
        <p:spPr>
          <a:xfrm>
            <a:off x="9862019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2B06368-2B84-AC07-A501-2EC009F11613}"/>
              </a:ext>
            </a:extLst>
          </p:cNvPr>
          <p:cNvSpPr/>
          <p:nvPr/>
        </p:nvSpPr>
        <p:spPr>
          <a:xfrm>
            <a:off x="9997031" y="2557579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6915723-FA5A-2ACE-C622-E350AE2E4FEE}"/>
              </a:ext>
            </a:extLst>
          </p:cNvPr>
          <p:cNvSpPr/>
          <p:nvPr/>
        </p:nvSpPr>
        <p:spPr>
          <a:xfrm>
            <a:off x="9506078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F53D70E-5778-11E4-EB9C-2F89FED373D1}"/>
              </a:ext>
            </a:extLst>
          </p:cNvPr>
          <p:cNvSpPr/>
          <p:nvPr/>
        </p:nvSpPr>
        <p:spPr>
          <a:xfrm>
            <a:off x="9641090" y="2888972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B53569E-894F-A08F-A60B-6098E28B35CA}"/>
              </a:ext>
            </a:extLst>
          </p:cNvPr>
          <p:cNvSpPr/>
          <p:nvPr/>
        </p:nvSpPr>
        <p:spPr>
          <a:xfrm>
            <a:off x="9862019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31E54FB-D889-54FE-3BD4-3CE2F2EAE051}"/>
              </a:ext>
            </a:extLst>
          </p:cNvPr>
          <p:cNvSpPr/>
          <p:nvPr/>
        </p:nvSpPr>
        <p:spPr>
          <a:xfrm>
            <a:off x="9997031" y="2888972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FF5A87F-4CA6-A237-D6E2-B0D9AAF95727}"/>
              </a:ext>
            </a:extLst>
          </p:cNvPr>
          <p:cNvSpPr/>
          <p:nvPr/>
        </p:nvSpPr>
        <p:spPr>
          <a:xfrm>
            <a:off x="10218246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CF3BDB3-9CF8-8465-21E0-9B4B0B005BD9}"/>
              </a:ext>
            </a:extLst>
          </p:cNvPr>
          <p:cNvSpPr/>
          <p:nvPr/>
        </p:nvSpPr>
        <p:spPr>
          <a:xfrm>
            <a:off x="10353258" y="2557579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71A29B3-C365-8646-D225-601F28B7A46D}"/>
              </a:ext>
            </a:extLst>
          </p:cNvPr>
          <p:cNvSpPr/>
          <p:nvPr/>
        </p:nvSpPr>
        <p:spPr>
          <a:xfrm>
            <a:off x="10218246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186E68B-6773-2C69-82CA-8C13617B6045}"/>
              </a:ext>
            </a:extLst>
          </p:cNvPr>
          <p:cNvSpPr/>
          <p:nvPr/>
        </p:nvSpPr>
        <p:spPr>
          <a:xfrm>
            <a:off x="10353258" y="2888972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14BD494-C882-D7BE-2A68-BE17CC0202D9}"/>
              </a:ext>
            </a:extLst>
          </p:cNvPr>
          <p:cNvSpPr/>
          <p:nvPr/>
        </p:nvSpPr>
        <p:spPr>
          <a:xfrm>
            <a:off x="8438681" y="24348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5C6F4DB-37BD-2666-0B9D-F86C1B2E283F}"/>
              </a:ext>
            </a:extLst>
          </p:cNvPr>
          <p:cNvSpPr/>
          <p:nvPr/>
        </p:nvSpPr>
        <p:spPr>
          <a:xfrm>
            <a:off x="8573693" y="2557579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3919467-BFA2-5283-76AF-B2BBAE4DFC06}"/>
              </a:ext>
            </a:extLst>
          </p:cNvPr>
          <p:cNvSpPr/>
          <p:nvPr/>
        </p:nvSpPr>
        <p:spPr>
          <a:xfrm>
            <a:off x="8438681" y="276623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6B6D407-531E-33AA-D50B-63AF2037EEB4}"/>
              </a:ext>
            </a:extLst>
          </p:cNvPr>
          <p:cNvSpPr/>
          <p:nvPr/>
        </p:nvSpPr>
        <p:spPr>
          <a:xfrm>
            <a:off x="8573693" y="2888972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27E2E1C-A0BE-B494-F513-9C1E3DE1BF11}"/>
              </a:ext>
            </a:extLst>
          </p:cNvPr>
          <p:cNvSpPr/>
          <p:nvPr/>
        </p:nvSpPr>
        <p:spPr>
          <a:xfrm>
            <a:off x="9154443" y="1109289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CC86BA9-FE21-1247-F6FB-7D08A41CF900}"/>
              </a:ext>
            </a:extLst>
          </p:cNvPr>
          <p:cNvSpPr/>
          <p:nvPr/>
        </p:nvSpPr>
        <p:spPr>
          <a:xfrm>
            <a:off x="9154443" y="1770129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F045C3E-72F1-23EC-10DA-4D7CF2DB7999}"/>
              </a:ext>
            </a:extLst>
          </p:cNvPr>
          <p:cNvSpPr/>
          <p:nvPr/>
        </p:nvSpPr>
        <p:spPr>
          <a:xfrm>
            <a:off x="9873954" y="1770129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465A71D-B410-B49A-78B4-9673CCC52543}"/>
              </a:ext>
            </a:extLst>
          </p:cNvPr>
          <p:cNvSpPr/>
          <p:nvPr/>
        </p:nvSpPr>
        <p:spPr>
          <a:xfrm>
            <a:off x="8438681" y="2430030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27960FD-162E-7A95-C95C-B0A203D70225}"/>
              </a:ext>
            </a:extLst>
          </p:cNvPr>
          <p:cNvSpPr/>
          <p:nvPr/>
        </p:nvSpPr>
        <p:spPr>
          <a:xfrm>
            <a:off x="9154443" y="2430030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BC20C31-70A2-CC4C-966E-D9B26009FB78}"/>
              </a:ext>
            </a:extLst>
          </p:cNvPr>
          <p:cNvSpPr/>
          <p:nvPr/>
        </p:nvSpPr>
        <p:spPr>
          <a:xfrm>
            <a:off x="9873954" y="2432251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08F10DD0-7D84-65B5-066F-8E5CE51B390E}"/>
              </a:ext>
            </a:extLst>
          </p:cNvPr>
          <p:cNvSpPr/>
          <p:nvPr/>
        </p:nvSpPr>
        <p:spPr>
          <a:xfrm>
            <a:off x="8812266" y="1377182"/>
            <a:ext cx="1847850" cy="1879600"/>
          </a:xfrm>
          <a:custGeom>
            <a:avLst/>
            <a:gdLst>
              <a:gd name="connsiteX0" fmla="*/ 787400 w 1847850"/>
              <a:gd name="connsiteY0" fmla="*/ 0 h 1879600"/>
              <a:gd name="connsiteX1" fmla="*/ 0 w 1847850"/>
              <a:gd name="connsiteY1" fmla="*/ 1276350 h 1879600"/>
              <a:gd name="connsiteX2" fmla="*/ 1847850 w 1847850"/>
              <a:gd name="connsiteY2" fmla="*/ 1879600 h 1879600"/>
              <a:gd name="connsiteX3" fmla="*/ 787400 w 1847850"/>
              <a:gd name="connsiteY3" fmla="*/ 0 h 18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7850" h="1879600">
                <a:moveTo>
                  <a:pt x="787400" y="0"/>
                </a:moveTo>
                <a:lnTo>
                  <a:pt x="0" y="1276350"/>
                </a:lnTo>
                <a:lnTo>
                  <a:pt x="1847850" y="1879600"/>
                </a:lnTo>
                <a:lnTo>
                  <a:pt x="787400" y="0"/>
                </a:lnTo>
                <a:close/>
              </a:path>
            </a:pathLst>
          </a:custGeom>
          <a:solidFill>
            <a:srgbClr val="92D050">
              <a:alpha val="4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ontent Placeholder 2">
            <a:extLst>
              <a:ext uri="{FF2B5EF4-FFF2-40B4-BE49-F238E27FC236}">
                <a16:creationId xmlns:a16="http://schemas.microsoft.com/office/drawing/2014/main" id="{0FB0F6DB-0D05-9B21-4148-7291F7E18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597507" cy="4351337"/>
          </a:xfrm>
        </p:spPr>
        <p:txBody>
          <a:bodyPr/>
          <a:lstStyle/>
          <a:p>
            <a:r>
              <a:rPr lang="uk-UA" dirty="0"/>
              <a:t>Кожен піксель у квадраті в якому хоч один піксель покритий трикутником обчислює піксельний шейдер </a:t>
            </a:r>
            <a:endParaRPr lang="en-US" dirty="0"/>
          </a:p>
          <a:p>
            <a:pPr lvl="1"/>
            <a:r>
              <a:rPr lang="uk-UA" dirty="0"/>
              <a:t>Навіть ті, яких трикутник не покриває</a:t>
            </a:r>
            <a:endParaRPr lang="en-US" dirty="0"/>
          </a:p>
          <a:p>
            <a:r>
              <a:rPr lang="uk-UA" dirty="0"/>
              <a:t>Цей спосіб растеризування є як графічний процесор завжди растеризує</a:t>
            </a:r>
          </a:p>
          <a:p>
            <a:pPr lvl="1"/>
            <a:r>
              <a:rPr lang="uk-UA" dirty="0"/>
              <a:t>Не можна його налаштувати щоби він растеризував окремих пікселів</a:t>
            </a:r>
          </a:p>
          <a:p>
            <a:r>
              <a:rPr lang="uk-UA" dirty="0"/>
              <a:t>Навіть спосіб пакування пікселів до хвилі</a:t>
            </a:r>
            <a:r>
              <a:rPr lang="en-US" dirty="0"/>
              <a:t>/SIMD </a:t>
            </a:r>
            <a:r>
              <a:rPr lang="uk-UA" dirty="0"/>
              <a:t>очікує що пікселі знаходяться у квадратах</a:t>
            </a:r>
          </a:p>
          <a:p>
            <a:pPr lvl="1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7FE3FB8-C706-2F3A-11C1-A674E4250C0A}"/>
              </a:ext>
            </a:extLst>
          </p:cNvPr>
          <p:cNvSpPr txBox="1"/>
          <p:nvPr/>
        </p:nvSpPr>
        <p:spPr>
          <a:xfrm>
            <a:off x="7981814" y="4632850"/>
            <a:ext cx="294774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857316-624D-7743-E4AE-558013A14BF8}"/>
              </a:ext>
            </a:extLst>
          </p:cNvPr>
          <p:cNvSpPr txBox="1"/>
          <p:nvPr/>
        </p:nvSpPr>
        <p:spPr>
          <a:xfrm>
            <a:off x="8276588" y="4632850"/>
            <a:ext cx="294774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EFFB692-28D2-ACAE-212F-54E4A6CF6A81}"/>
              </a:ext>
            </a:extLst>
          </p:cNvPr>
          <p:cNvSpPr txBox="1"/>
          <p:nvPr/>
        </p:nvSpPr>
        <p:spPr>
          <a:xfrm>
            <a:off x="8571362" y="4632850"/>
            <a:ext cx="294774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56B7D3-B9B4-F075-AA7A-C39E2D8BD4AA}"/>
              </a:ext>
            </a:extLst>
          </p:cNvPr>
          <p:cNvSpPr txBox="1"/>
          <p:nvPr/>
        </p:nvSpPr>
        <p:spPr>
          <a:xfrm>
            <a:off x="8866136" y="4632850"/>
            <a:ext cx="294774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DD75535-FBA5-CBFB-F3DE-80BEAAEB1C3E}"/>
              </a:ext>
            </a:extLst>
          </p:cNvPr>
          <p:cNvSpPr txBox="1"/>
          <p:nvPr/>
        </p:nvSpPr>
        <p:spPr>
          <a:xfrm>
            <a:off x="7136608" y="4632850"/>
            <a:ext cx="77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SIMD: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EC4D2AC-B6DE-C8D5-D2CF-976992787656}"/>
              </a:ext>
            </a:extLst>
          </p:cNvPr>
          <p:cNvSpPr txBox="1"/>
          <p:nvPr/>
        </p:nvSpPr>
        <p:spPr>
          <a:xfrm>
            <a:off x="10341338" y="4632850"/>
            <a:ext cx="294774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D4B8D89-7C94-74E7-FF9F-5CBEEE235DEA}"/>
              </a:ext>
            </a:extLst>
          </p:cNvPr>
          <p:cNvSpPr txBox="1"/>
          <p:nvPr/>
        </p:nvSpPr>
        <p:spPr>
          <a:xfrm>
            <a:off x="10636111" y="4632850"/>
            <a:ext cx="436701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3CFAC50-1C29-5F94-A282-4AA153EA4E90}"/>
              </a:ext>
            </a:extLst>
          </p:cNvPr>
          <p:cNvSpPr txBox="1"/>
          <p:nvPr/>
        </p:nvSpPr>
        <p:spPr>
          <a:xfrm>
            <a:off x="11072812" y="4632850"/>
            <a:ext cx="436700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1115E1-605F-F0F9-46D8-DA548D03F2FC}"/>
              </a:ext>
            </a:extLst>
          </p:cNvPr>
          <p:cNvSpPr txBox="1"/>
          <p:nvPr/>
        </p:nvSpPr>
        <p:spPr>
          <a:xfrm>
            <a:off x="9159175" y="4632850"/>
            <a:ext cx="294774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18523CB-608A-3420-77A9-EEB68B0B197A}"/>
              </a:ext>
            </a:extLst>
          </p:cNvPr>
          <p:cNvSpPr txBox="1"/>
          <p:nvPr/>
        </p:nvSpPr>
        <p:spPr>
          <a:xfrm>
            <a:off x="9453949" y="4632850"/>
            <a:ext cx="294774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C852D0F-3457-72A5-CFC8-892964B58976}"/>
              </a:ext>
            </a:extLst>
          </p:cNvPr>
          <p:cNvSpPr txBox="1"/>
          <p:nvPr/>
        </p:nvSpPr>
        <p:spPr>
          <a:xfrm>
            <a:off x="9748723" y="4632850"/>
            <a:ext cx="294774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0E1E8BB-F05A-241A-9E30-1F3EDF4E580C}"/>
              </a:ext>
            </a:extLst>
          </p:cNvPr>
          <p:cNvSpPr txBox="1"/>
          <p:nvPr/>
        </p:nvSpPr>
        <p:spPr>
          <a:xfrm>
            <a:off x="10043497" y="4632850"/>
            <a:ext cx="294774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5203F65-6EB3-4AED-5ACB-47C5DA9F949C}"/>
              </a:ext>
            </a:extLst>
          </p:cNvPr>
          <p:cNvSpPr/>
          <p:nvPr/>
        </p:nvSpPr>
        <p:spPr>
          <a:xfrm>
            <a:off x="8550138" y="355766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7C81E18-B6EF-ACAE-B771-8EF3856CF09C}"/>
              </a:ext>
            </a:extLst>
          </p:cNvPr>
          <p:cNvSpPr/>
          <p:nvPr/>
        </p:nvSpPr>
        <p:spPr>
          <a:xfrm>
            <a:off x="8685150" y="3680399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BBA2420-8F61-4902-297E-EC8DE7CB0245}"/>
              </a:ext>
            </a:extLst>
          </p:cNvPr>
          <p:cNvSpPr/>
          <p:nvPr/>
        </p:nvSpPr>
        <p:spPr>
          <a:xfrm>
            <a:off x="8550138" y="388905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2DCC334-11AE-49B0-2482-379BA402C7AE}"/>
              </a:ext>
            </a:extLst>
          </p:cNvPr>
          <p:cNvSpPr/>
          <p:nvPr/>
        </p:nvSpPr>
        <p:spPr>
          <a:xfrm>
            <a:off x="8685150" y="4011792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AC50103-0A6D-85AE-0443-BFD90670E8A4}"/>
              </a:ext>
            </a:extLst>
          </p:cNvPr>
          <p:cNvSpPr/>
          <p:nvPr/>
        </p:nvSpPr>
        <p:spPr>
          <a:xfrm>
            <a:off x="8194623" y="355766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248B6B3-B2DA-EF67-FA70-FEAFBA299426}"/>
              </a:ext>
            </a:extLst>
          </p:cNvPr>
          <p:cNvSpPr/>
          <p:nvPr/>
        </p:nvSpPr>
        <p:spPr>
          <a:xfrm>
            <a:off x="8329635" y="3680399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526FCD5-6437-8864-EC57-A3810DCA2E1E}"/>
              </a:ext>
            </a:extLst>
          </p:cNvPr>
          <p:cNvSpPr/>
          <p:nvPr/>
        </p:nvSpPr>
        <p:spPr>
          <a:xfrm>
            <a:off x="8194623" y="3889054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55094EC-6A2D-B2B1-D52B-D289E742A0B9}"/>
              </a:ext>
            </a:extLst>
          </p:cNvPr>
          <p:cNvSpPr/>
          <p:nvPr/>
        </p:nvSpPr>
        <p:spPr>
          <a:xfrm>
            <a:off x="8329635" y="4011792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6D1CC9D-56D0-CAF9-75EB-5BAE11C0EEB5}"/>
              </a:ext>
            </a:extLst>
          </p:cNvPr>
          <p:cNvSpPr/>
          <p:nvPr/>
        </p:nvSpPr>
        <p:spPr>
          <a:xfrm>
            <a:off x="8194623" y="3552850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AF14D2D-097E-7662-C37D-AF2DEF4E9C1F}"/>
              </a:ext>
            </a:extLst>
          </p:cNvPr>
          <p:cNvSpPr/>
          <p:nvPr/>
        </p:nvSpPr>
        <p:spPr>
          <a:xfrm>
            <a:off x="9725656" y="3551677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7BC6BD04-3304-8778-F1A8-3823AAB8C319}"/>
              </a:ext>
            </a:extLst>
          </p:cNvPr>
          <p:cNvSpPr/>
          <p:nvPr/>
        </p:nvSpPr>
        <p:spPr>
          <a:xfrm>
            <a:off x="9860668" y="3674415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8773C73-1B98-2597-750D-B1D4579A9C5B}"/>
              </a:ext>
            </a:extLst>
          </p:cNvPr>
          <p:cNvSpPr/>
          <p:nvPr/>
        </p:nvSpPr>
        <p:spPr>
          <a:xfrm>
            <a:off x="9725656" y="3883070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AADC6C-42C2-B797-18D9-B14BA67AE31B}"/>
              </a:ext>
            </a:extLst>
          </p:cNvPr>
          <p:cNvSpPr/>
          <p:nvPr/>
        </p:nvSpPr>
        <p:spPr>
          <a:xfrm>
            <a:off x="9860668" y="4005808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002A6D3-3540-12E8-2042-92FACB3B906A}"/>
              </a:ext>
            </a:extLst>
          </p:cNvPr>
          <p:cNvSpPr/>
          <p:nvPr/>
        </p:nvSpPr>
        <p:spPr>
          <a:xfrm>
            <a:off x="9370141" y="3551677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152ABE4-2757-8F24-B88A-0A94AB289A8F}"/>
              </a:ext>
            </a:extLst>
          </p:cNvPr>
          <p:cNvSpPr/>
          <p:nvPr/>
        </p:nvSpPr>
        <p:spPr>
          <a:xfrm>
            <a:off x="9505153" y="3674415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8664816-67DC-F6A1-3A9F-1959CF3E4AB1}"/>
              </a:ext>
            </a:extLst>
          </p:cNvPr>
          <p:cNvSpPr/>
          <p:nvPr/>
        </p:nvSpPr>
        <p:spPr>
          <a:xfrm>
            <a:off x="9370141" y="3883070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ABCB0B1-83BA-BAC3-8F92-6A5A08312F1A}"/>
              </a:ext>
            </a:extLst>
          </p:cNvPr>
          <p:cNvSpPr/>
          <p:nvPr/>
        </p:nvSpPr>
        <p:spPr>
          <a:xfrm>
            <a:off x="9505153" y="4005808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60F5085-F093-EE3C-8892-15085E90188B}"/>
              </a:ext>
            </a:extLst>
          </p:cNvPr>
          <p:cNvSpPr/>
          <p:nvPr/>
        </p:nvSpPr>
        <p:spPr>
          <a:xfrm>
            <a:off x="9370141" y="3546866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4589D08-4346-5589-684B-013E274AB491}"/>
              </a:ext>
            </a:extLst>
          </p:cNvPr>
          <p:cNvSpPr txBox="1"/>
          <p:nvPr/>
        </p:nvSpPr>
        <p:spPr>
          <a:xfrm>
            <a:off x="10321735" y="3688159"/>
            <a:ext cx="612810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Consolas" panose="020B0609020204030204" pitchFamily="49" charset="0"/>
              </a:rPr>
              <a:t>…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78010E7-CB60-BF23-EC48-C4DDC96E707F}"/>
              </a:ext>
            </a:extLst>
          </p:cNvPr>
          <p:cNvCxnSpPr/>
          <p:nvPr/>
        </p:nvCxnSpPr>
        <p:spPr>
          <a:xfrm flipH="1">
            <a:off x="7981814" y="4220447"/>
            <a:ext cx="200109" cy="4124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80E4C83-308A-1CC9-A4BA-B879A248E100}"/>
              </a:ext>
            </a:extLst>
          </p:cNvPr>
          <p:cNvCxnSpPr>
            <a:cxnSpLocks/>
          </p:cNvCxnSpPr>
          <p:nvPr/>
        </p:nvCxnSpPr>
        <p:spPr>
          <a:xfrm>
            <a:off x="8898213" y="4202954"/>
            <a:ext cx="256502" cy="4298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BA1EF0F-660F-C119-EB69-A3BE2D82010C}"/>
              </a:ext>
            </a:extLst>
          </p:cNvPr>
          <p:cNvCxnSpPr>
            <a:cxnSpLocks/>
          </p:cNvCxnSpPr>
          <p:nvPr/>
        </p:nvCxnSpPr>
        <p:spPr>
          <a:xfrm>
            <a:off x="10086996" y="4199154"/>
            <a:ext cx="251275" cy="440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95E5021-D342-954D-0AB0-4C33A0725700}"/>
              </a:ext>
            </a:extLst>
          </p:cNvPr>
          <p:cNvCxnSpPr/>
          <p:nvPr/>
        </p:nvCxnSpPr>
        <p:spPr>
          <a:xfrm flipH="1">
            <a:off x="9169633" y="4211700"/>
            <a:ext cx="200109" cy="4124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A3A33AC-57D4-CE12-CE8E-314E7BE6FA1D}"/>
              </a:ext>
            </a:extLst>
          </p:cNvPr>
          <p:cNvSpPr/>
          <p:nvPr/>
        </p:nvSpPr>
        <p:spPr>
          <a:xfrm>
            <a:off x="8438681" y="2430030"/>
            <a:ext cx="720494" cy="65966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B5351C55-1555-5FF3-1E51-0BBC245BDC65}"/>
              </a:ext>
            </a:extLst>
          </p:cNvPr>
          <p:cNvCxnSpPr>
            <a:cxnSpLocks/>
            <a:endCxn id="144" idx="2"/>
          </p:cNvCxnSpPr>
          <p:nvPr/>
        </p:nvCxnSpPr>
        <p:spPr>
          <a:xfrm flipV="1">
            <a:off x="9507597" y="3094596"/>
            <a:ext cx="0" cy="16218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36F93388-C87F-FDDC-8078-AB1F5DDB3D34}"/>
              </a:ext>
            </a:extLst>
          </p:cNvPr>
          <p:cNvCxnSpPr>
            <a:cxnSpLocks/>
          </p:cNvCxnSpPr>
          <p:nvPr/>
        </p:nvCxnSpPr>
        <p:spPr>
          <a:xfrm>
            <a:off x="8550138" y="3089697"/>
            <a:ext cx="0" cy="4679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E0131F7-0207-D8DA-F19E-187B4EA00CBB}"/>
              </a:ext>
            </a:extLst>
          </p:cNvPr>
          <p:cNvSpPr/>
          <p:nvPr/>
        </p:nvSpPr>
        <p:spPr>
          <a:xfrm>
            <a:off x="9147350" y="2434929"/>
            <a:ext cx="720494" cy="65966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C0D560D-DAF0-1100-0EE7-63A118AB8DD7}"/>
              </a:ext>
            </a:extLst>
          </p:cNvPr>
          <p:cNvCxnSpPr>
            <a:cxnSpLocks/>
          </p:cNvCxnSpPr>
          <p:nvPr/>
        </p:nvCxnSpPr>
        <p:spPr>
          <a:xfrm>
            <a:off x="9505153" y="3246996"/>
            <a:ext cx="22050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AC2C7310-E9D7-E4E6-92BD-01C4E032C9FF}"/>
              </a:ext>
            </a:extLst>
          </p:cNvPr>
          <p:cNvCxnSpPr>
            <a:cxnSpLocks/>
            <a:endCxn id="134" idx="0"/>
          </p:cNvCxnSpPr>
          <p:nvPr/>
        </p:nvCxnSpPr>
        <p:spPr>
          <a:xfrm>
            <a:off x="9725656" y="3246996"/>
            <a:ext cx="4732" cy="2998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78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  <p:bldP spid="107" grpId="0" animBg="1"/>
      <p:bldP spid="108" grpId="0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/>
      <p:bldP spid="141" grpId="0" animBg="1"/>
      <p:bldP spid="14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7956-8291-76CF-C426-2E5088E5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Хвильові операції</a:t>
            </a:r>
            <a:endParaRPr lang="en-US" dirty="0"/>
          </a:p>
        </p:txBody>
      </p:sp>
      <p:sp>
        <p:nvSpPr>
          <p:cNvPr id="168" name="Content Placeholder 2">
            <a:extLst>
              <a:ext uri="{FF2B5EF4-FFF2-40B4-BE49-F238E27FC236}">
                <a16:creationId xmlns:a16="http://schemas.microsoft.com/office/drawing/2014/main" id="{0FB0F6DB-0D05-9B21-4148-7291F7E18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597507" cy="4351337"/>
          </a:xfrm>
        </p:spPr>
        <p:txBody>
          <a:bodyPr/>
          <a:lstStyle/>
          <a:p>
            <a:r>
              <a:rPr lang="uk-UA" dirty="0"/>
              <a:t>Подивимося як </a:t>
            </a:r>
            <a:r>
              <a:rPr lang="en-US" dirty="0" err="1"/>
              <a:t>ddx</a:t>
            </a:r>
            <a:r>
              <a:rPr lang="en-US" dirty="0"/>
              <a:t>/</a:t>
            </a:r>
            <a:r>
              <a:rPr lang="en-US" dirty="0" err="1"/>
              <a:t>ddy</a:t>
            </a:r>
            <a:r>
              <a:rPr lang="en-US" dirty="0"/>
              <a:t> </a:t>
            </a:r>
            <a:r>
              <a:rPr lang="uk-UA" dirty="0"/>
              <a:t>обчисленні з точки зору хвилі</a:t>
            </a:r>
            <a:r>
              <a:rPr lang="en-US" dirty="0"/>
              <a:t>/SIMD</a:t>
            </a:r>
            <a:endParaRPr lang="uk-UA" dirty="0"/>
          </a:p>
          <a:p>
            <a:r>
              <a:rPr lang="uk-UA" dirty="0"/>
              <a:t>Щоби обчислити </a:t>
            </a:r>
            <a:r>
              <a:rPr lang="en-US" dirty="0" err="1"/>
              <a:t>ddx</a:t>
            </a:r>
            <a:r>
              <a:rPr lang="en-US" dirty="0"/>
              <a:t>/</a:t>
            </a:r>
            <a:r>
              <a:rPr lang="en-US" dirty="0" err="1"/>
              <a:t>ddy</a:t>
            </a:r>
            <a:r>
              <a:rPr lang="en-US" dirty="0"/>
              <a:t>, </a:t>
            </a:r>
            <a:r>
              <a:rPr lang="uk-UA" dirty="0"/>
              <a:t>хвиля</a:t>
            </a:r>
            <a:r>
              <a:rPr lang="en-US" dirty="0"/>
              <a:t>/SIMD </a:t>
            </a:r>
            <a:r>
              <a:rPr lang="uk-UA" dirty="0"/>
              <a:t>спілкується між елементами, щоби отримати сусідні значення, та тоді обчислює результат тих функцій</a:t>
            </a:r>
          </a:p>
          <a:p>
            <a:pPr lvl="1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7FE3FB8-C706-2F3A-11C1-A674E4250C0A}"/>
              </a:ext>
            </a:extLst>
          </p:cNvPr>
          <p:cNvSpPr txBox="1"/>
          <p:nvPr/>
        </p:nvSpPr>
        <p:spPr>
          <a:xfrm>
            <a:off x="7607345" y="2978221"/>
            <a:ext cx="294774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857316-624D-7743-E4AE-558013A14BF8}"/>
              </a:ext>
            </a:extLst>
          </p:cNvPr>
          <p:cNvSpPr txBox="1"/>
          <p:nvPr/>
        </p:nvSpPr>
        <p:spPr>
          <a:xfrm>
            <a:off x="7902119" y="2978221"/>
            <a:ext cx="294774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EFFB692-28D2-ACAE-212F-54E4A6CF6A81}"/>
              </a:ext>
            </a:extLst>
          </p:cNvPr>
          <p:cNvSpPr txBox="1"/>
          <p:nvPr/>
        </p:nvSpPr>
        <p:spPr>
          <a:xfrm>
            <a:off x="8196893" y="2978221"/>
            <a:ext cx="294774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56B7D3-B9B4-F075-AA7A-C39E2D8BD4AA}"/>
              </a:ext>
            </a:extLst>
          </p:cNvPr>
          <p:cNvSpPr txBox="1"/>
          <p:nvPr/>
        </p:nvSpPr>
        <p:spPr>
          <a:xfrm>
            <a:off x="8491667" y="2978221"/>
            <a:ext cx="294774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DD75535-FBA5-CBFB-F3DE-80BEAAEB1C3E}"/>
              </a:ext>
            </a:extLst>
          </p:cNvPr>
          <p:cNvSpPr txBox="1"/>
          <p:nvPr/>
        </p:nvSpPr>
        <p:spPr>
          <a:xfrm>
            <a:off x="6762139" y="2978221"/>
            <a:ext cx="77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SIMD: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EC4D2AC-B6DE-C8D5-D2CF-976992787656}"/>
              </a:ext>
            </a:extLst>
          </p:cNvPr>
          <p:cNvSpPr txBox="1"/>
          <p:nvPr/>
        </p:nvSpPr>
        <p:spPr>
          <a:xfrm>
            <a:off x="9966869" y="2978221"/>
            <a:ext cx="294774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D4B8D89-7C94-74E7-FF9F-5CBEEE235DEA}"/>
              </a:ext>
            </a:extLst>
          </p:cNvPr>
          <p:cNvSpPr txBox="1"/>
          <p:nvPr/>
        </p:nvSpPr>
        <p:spPr>
          <a:xfrm>
            <a:off x="10261642" y="2978221"/>
            <a:ext cx="436701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3CFAC50-1C29-5F94-A282-4AA153EA4E90}"/>
              </a:ext>
            </a:extLst>
          </p:cNvPr>
          <p:cNvSpPr txBox="1"/>
          <p:nvPr/>
        </p:nvSpPr>
        <p:spPr>
          <a:xfrm>
            <a:off x="10698343" y="2978221"/>
            <a:ext cx="436700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1115E1-605F-F0F9-46D8-DA548D03F2FC}"/>
              </a:ext>
            </a:extLst>
          </p:cNvPr>
          <p:cNvSpPr txBox="1"/>
          <p:nvPr/>
        </p:nvSpPr>
        <p:spPr>
          <a:xfrm>
            <a:off x="8784706" y="2978221"/>
            <a:ext cx="294774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18523CB-608A-3420-77A9-EEB68B0B197A}"/>
              </a:ext>
            </a:extLst>
          </p:cNvPr>
          <p:cNvSpPr txBox="1"/>
          <p:nvPr/>
        </p:nvSpPr>
        <p:spPr>
          <a:xfrm>
            <a:off x="9079480" y="2978221"/>
            <a:ext cx="294774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C852D0F-3457-72A5-CFC8-892964B58976}"/>
              </a:ext>
            </a:extLst>
          </p:cNvPr>
          <p:cNvSpPr txBox="1"/>
          <p:nvPr/>
        </p:nvSpPr>
        <p:spPr>
          <a:xfrm>
            <a:off x="9374254" y="2978221"/>
            <a:ext cx="294774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0E1E8BB-F05A-241A-9E30-1F3EDF4E580C}"/>
              </a:ext>
            </a:extLst>
          </p:cNvPr>
          <p:cNvSpPr txBox="1"/>
          <p:nvPr/>
        </p:nvSpPr>
        <p:spPr>
          <a:xfrm>
            <a:off x="9669028" y="2978221"/>
            <a:ext cx="294774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5203F65-6EB3-4AED-5ACB-47C5DA9F949C}"/>
              </a:ext>
            </a:extLst>
          </p:cNvPr>
          <p:cNvSpPr/>
          <p:nvPr/>
        </p:nvSpPr>
        <p:spPr>
          <a:xfrm>
            <a:off x="8175669" y="190303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7C81E18-B6EF-ACAE-B771-8EF3856CF09C}"/>
              </a:ext>
            </a:extLst>
          </p:cNvPr>
          <p:cNvSpPr/>
          <p:nvPr/>
        </p:nvSpPr>
        <p:spPr>
          <a:xfrm>
            <a:off x="8310681" y="2025770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BBA2420-8F61-4902-297E-EC8DE7CB0245}"/>
              </a:ext>
            </a:extLst>
          </p:cNvPr>
          <p:cNvSpPr/>
          <p:nvPr/>
        </p:nvSpPr>
        <p:spPr>
          <a:xfrm>
            <a:off x="8175669" y="223442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2DCC334-11AE-49B0-2482-379BA402C7AE}"/>
              </a:ext>
            </a:extLst>
          </p:cNvPr>
          <p:cNvSpPr/>
          <p:nvPr/>
        </p:nvSpPr>
        <p:spPr>
          <a:xfrm>
            <a:off x="8310681" y="2357163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AC50103-0A6D-85AE-0443-BFD90670E8A4}"/>
              </a:ext>
            </a:extLst>
          </p:cNvPr>
          <p:cNvSpPr/>
          <p:nvPr/>
        </p:nvSpPr>
        <p:spPr>
          <a:xfrm>
            <a:off x="7820154" y="190303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248B6B3-B2DA-EF67-FA70-FEAFBA299426}"/>
              </a:ext>
            </a:extLst>
          </p:cNvPr>
          <p:cNvSpPr/>
          <p:nvPr/>
        </p:nvSpPr>
        <p:spPr>
          <a:xfrm>
            <a:off x="7955166" y="2025770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526FCD5-6437-8864-EC57-A3810DCA2E1E}"/>
              </a:ext>
            </a:extLst>
          </p:cNvPr>
          <p:cNvSpPr/>
          <p:nvPr/>
        </p:nvSpPr>
        <p:spPr>
          <a:xfrm>
            <a:off x="7820154" y="223442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55094EC-6A2D-B2B1-D52B-D289E742A0B9}"/>
              </a:ext>
            </a:extLst>
          </p:cNvPr>
          <p:cNvSpPr/>
          <p:nvPr/>
        </p:nvSpPr>
        <p:spPr>
          <a:xfrm>
            <a:off x="7955166" y="2357163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6D1CC9D-56D0-CAF9-75EB-5BAE11C0EEB5}"/>
              </a:ext>
            </a:extLst>
          </p:cNvPr>
          <p:cNvSpPr/>
          <p:nvPr/>
        </p:nvSpPr>
        <p:spPr>
          <a:xfrm>
            <a:off x="7820154" y="1898221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AF14D2D-097E-7662-C37D-AF2DEF4E9C1F}"/>
              </a:ext>
            </a:extLst>
          </p:cNvPr>
          <p:cNvSpPr/>
          <p:nvPr/>
        </p:nvSpPr>
        <p:spPr>
          <a:xfrm>
            <a:off x="9351187" y="189704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7BC6BD04-3304-8778-F1A8-3823AAB8C319}"/>
              </a:ext>
            </a:extLst>
          </p:cNvPr>
          <p:cNvSpPr/>
          <p:nvPr/>
        </p:nvSpPr>
        <p:spPr>
          <a:xfrm>
            <a:off x="9486199" y="2019786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8773C73-1B98-2597-750D-B1D4579A9C5B}"/>
              </a:ext>
            </a:extLst>
          </p:cNvPr>
          <p:cNvSpPr/>
          <p:nvPr/>
        </p:nvSpPr>
        <p:spPr>
          <a:xfrm>
            <a:off x="9351187" y="22284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AADC6C-42C2-B797-18D9-B14BA67AE31B}"/>
              </a:ext>
            </a:extLst>
          </p:cNvPr>
          <p:cNvSpPr/>
          <p:nvPr/>
        </p:nvSpPr>
        <p:spPr>
          <a:xfrm>
            <a:off x="9486199" y="2351179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002A6D3-3540-12E8-2042-92FACB3B906A}"/>
              </a:ext>
            </a:extLst>
          </p:cNvPr>
          <p:cNvSpPr/>
          <p:nvPr/>
        </p:nvSpPr>
        <p:spPr>
          <a:xfrm>
            <a:off x="8995672" y="189704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152ABE4-2757-8F24-B88A-0A94AB289A8F}"/>
              </a:ext>
            </a:extLst>
          </p:cNvPr>
          <p:cNvSpPr/>
          <p:nvPr/>
        </p:nvSpPr>
        <p:spPr>
          <a:xfrm>
            <a:off x="9130684" y="2019786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8664816-67DC-F6A1-3A9F-1959CF3E4AB1}"/>
              </a:ext>
            </a:extLst>
          </p:cNvPr>
          <p:cNvSpPr/>
          <p:nvPr/>
        </p:nvSpPr>
        <p:spPr>
          <a:xfrm>
            <a:off x="8995672" y="22284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ABCB0B1-83BA-BAC3-8F92-6A5A08312F1A}"/>
              </a:ext>
            </a:extLst>
          </p:cNvPr>
          <p:cNvSpPr/>
          <p:nvPr/>
        </p:nvSpPr>
        <p:spPr>
          <a:xfrm>
            <a:off x="9130684" y="2351179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60F5085-F093-EE3C-8892-15085E90188B}"/>
              </a:ext>
            </a:extLst>
          </p:cNvPr>
          <p:cNvSpPr/>
          <p:nvPr/>
        </p:nvSpPr>
        <p:spPr>
          <a:xfrm>
            <a:off x="8995672" y="1892237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4589D08-4346-5589-684B-013E274AB491}"/>
              </a:ext>
            </a:extLst>
          </p:cNvPr>
          <p:cNvSpPr txBox="1"/>
          <p:nvPr/>
        </p:nvSpPr>
        <p:spPr>
          <a:xfrm>
            <a:off x="9947266" y="2033530"/>
            <a:ext cx="612810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Consolas" panose="020B0609020204030204" pitchFamily="49" charset="0"/>
              </a:rPr>
              <a:t>…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78010E7-CB60-BF23-EC48-C4DDC96E707F}"/>
              </a:ext>
            </a:extLst>
          </p:cNvPr>
          <p:cNvCxnSpPr/>
          <p:nvPr/>
        </p:nvCxnSpPr>
        <p:spPr>
          <a:xfrm flipH="1">
            <a:off x="7607345" y="2565818"/>
            <a:ext cx="200109" cy="4124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80E4C83-308A-1CC9-A4BA-B879A248E100}"/>
              </a:ext>
            </a:extLst>
          </p:cNvPr>
          <p:cNvCxnSpPr>
            <a:cxnSpLocks/>
          </p:cNvCxnSpPr>
          <p:nvPr/>
        </p:nvCxnSpPr>
        <p:spPr>
          <a:xfrm>
            <a:off x="8523744" y="2548325"/>
            <a:ext cx="256502" cy="4298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BA1EF0F-660F-C119-EB69-A3BE2D82010C}"/>
              </a:ext>
            </a:extLst>
          </p:cNvPr>
          <p:cNvCxnSpPr>
            <a:cxnSpLocks/>
          </p:cNvCxnSpPr>
          <p:nvPr/>
        </p:nvCxnSpPr>
        <p:spPr>
          <a:xfrm>
            <a:off x="9712527" y="2544525"/>
            <a:ext cx="251275" cy="440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95E5021-D342-954D-0AB0-4C33A0725700}"/>
              </a:ext>
            </a:extLst>
          </p:cNvPr>
          <p:cNvCxnSpPr/>
          <p:nvPr/>
        </p:nvCxnSpPr>
        <p:spPr>
          <a:xfrm flipH="1">
            <a:off x="8795164" y="2557071"/>
            <a:ext cx="200109" cy="4124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EF2DF56-71CB-2398-0E06-083536542FED}"/>
              </a:ext>
            </a:extLst>
          </p:cNvPr>
          <p:cNvSpPr/>
          <p:nvPr/>
        </p:nvSpPr>
        <p:spPr>
          <a:xfrm>
            <a:off x="7828863" y="1903031"/>
            <a:ext cx="346074" cy="331393"/>
          </a:xfrm>
          <a:prstGeom prst="rect">
            <a:avLst/>
          </a:prstGeom>
          <a:solidFill>
            <a:srgbClr val="C0000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446E30-0937-123E-18B1-5A65E0FC6812}"/>
              </a:ext>
            </a:extLst>
          </p:cNvPr>
          <p:cNvSpPr/>
          <p:nvPr/>
        </p:nvSpPr>
        <p:spPr>
          <a:xfrm>
            <a:off x="7824875" y="2230413"/>
            <a:ext cx="346074" cy="331393"/>
          </a:xfrm>
          <a:prstGeom prst="rect">
            <a:avLst/>
          </a:prstGeom>
          <a:solidFill>
            <a:srgbClr val="00B0F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1A45D2-2FCB-2DED-3B95-B23768FAFDD8}"/>
              </a:ext>
            </a:extLst>
          </p:cNvPr>
          <p:cNvSpPr/>
          <p:nvPr/>
        </p:nvSpPr>
        <p:spPr>
          <a:xfrm>
            <a:off x="8185736" y="2223326"/>
            <a:ext cx="346074" cy="331393"/>
          </a:xfrm>
          <a:prstGeom prst="rect">
            <a:avLst/>
          </a:prstGeom>
          <a:solidFill>
            <a:srgbClr val="7030A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65664A-9813-3245-7F39-95C94A159584}"/>
              </a:ext>
            </a:extLst>
          </p:cNvPr>
          <p:cNvSpPr/>
          <p:nvPr/>
        </p:nvSpPr>
        <p:spPr>
          <a:xfrm>
            <a:off x="8190256" y="1907043"/>
            <a:ext cx="346074" cy="331393"/>
          </a:xfrm>
          <a:prstGeom prst="rect">
            <a:avLst/>
          </a:prstGeom>
          <a:solidFill>
            <a:srgbClr val="92D05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F12631-30E3-FEAD-DD4A-154B1BE9A543}"/>
              </a:ext>
            </a:extLst>
          </p:cNvPr>
          <p:cNvSpPr txBox="1"/>
          <p:nvPr/>
        </p:nvSpPr>
        <p:spPr>
          <a:xfrm>
            <a:off x="7610371" y="2979789"/>
            <a:ext cx="294774" cy="369332"/>
          </a:xfrm>
          <a:prstGeom prst="rect">
            <a:avLst/>
          </a:prstGeom>
          <a:solidFill>
            <a:srgbClr val="C00000">
              <a:alpha val="30196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C5EF63-8559-BE28-6ED4-D8548E687903}"/>
              </a:ext>
            </a:extLst>
          </p:cNvPr>
          <p:cNvSpPr txBox="1"/>
          <p:nvPr/>
        </p:nvSpPr>
        <p:spPr>
          <a:xfrm>
            <a:off x="7905145" y="2979789"/>
            <a:ext cx="294774" cy="369332"/>
          </a:xfrm>
          <a:prstGeom prst="rect">
            <a:avLst/>
          </a:prstGeom>
          <a:solidFill>
            <a:srgbClr val="92D050">
              <a:alpha val="30196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C3621B-48BA-8DB8-5CCB-E6B3DA6E8AC4}"/>
              </a:ext>
            </a:extLst>
          </p:cNvPr>
          <p:cNvSpPr txBox="1"/>
          <p:nvPr/>
        </p:nvSpPr>
        <p:spPr>
          <a:xfrm>
            <a:off x="8199919" y="2979789"/>
            <a:ext cx="294774" cy="369332"/>
          </a:xfrm>
          <a:prstGeom prst="rect">
            <a:avLst/>
          </a:prstGeom>
          <a:solidFill>
            <a:srgbClr val="00B0F0">
              <a:alpha val="30196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3E0B2B-ED06-A596-0C58-40E98C1B4B4C}"/>
              </a:ext>
            </a:extLst>
          </p:cNvPr>
          <p:cNvSpPr txBox="1"/>
          <p:nvPr/>
        </p:nvSpPr>
        <p:spPr>
          <a:xfrm>
            <a:off x="8494693" y="2979789"/>
            <a:ext cx="294774" cy="369332"/>
          </a:xfrm>
          <a:prstGeom prst="rect">
            <a:avLst/>
          </a:prstGeom>
          <a:solidFill>
            <a:srgbClr val="7030A0">
              <a:alpha val="30196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5D3924-E658-D889-AE96-3959049DD164}"/>
              </a:ext>
            </a:extLst>
          </p:cNvPr>
          <p:cNvSpPr txBox="1"/>
          <p:nvPr/>
        </p:nvSpPr>
        <p:spPr>
          <a:xfrm>
            <a:off x="6919332" y="3346860"/>
            <a:ext cx="65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YouTube Sans"/>
              </a:rPr>
              <a:t>ddx</a:t>
            </a:r>
            <a:r>
              <a:rPr lang="en-US" dirty="0">
                <a:latin typeface="YouTube Sans"/>
              </a:rPr>
              <a:t>: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F389FF-1555-6D2A-DA62-FF9584F5EFF8}"/>
              </a:ext>
            </a:extLst>
          </p:cNvPr>
          <p:cNvCxnSpPr>
            <a:cxnSpLocks/>
          </p:cNvCxnSpPr>
          <p:nvPr/>
        </p:nvCxnSpPr>
        <p:spPr>
          <a:xfrm flipH="1">
            <a:off x="7754732" y="3635136"/>
            <a:ext cx="2947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C80594-454B-82FC-4711-1B6E368EFAC7}"/>
              </a:ext>
            </a:extLst>
          </p:cNvPr>
          <p:cNvCxnSpPr>
            <a:endCxn id="105" idx="2"/>
          </p:cNvCxnSpPr>
          <p:nvPr/>
        </p:nvCxnSpPr>
        <p:spPr>
          <a:xfrm flipV="1">
            <a:off x="8049506" y="3347553"/>
            <a:ext cx="0" cy="287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5F1FD18-A45A-FE62-917A-FD5CC4C59312}"/>
              </a:ext>
            </a:extLst>
          </p:cNvPr>
          <p:cNvCxnSpPr>
            <a:cxnSpLocks/>
            <a:endCxn id="104" idx="2"/>
          </p:cNvCxnSpPr>
          <p:nvPr/>
        </p:nvCxnSpPr>
        <p:spPr>
          <a:xfrm flipV="1">
            <a:off x="7754732" y="3347553"/>
            <a:ext cx="0" cy="287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89EFCAA-2317-7482-AF64-52191E6A3C0F}"/>
              </a:ext>
            </a:extLst>
          </p:cNvPr>
          <p:cNvCxnSpPr>
            <a:cxnSpLocks/>
          </p:cNvCxnSpPr>
          <p:nvPr/>
        </p:nvCxnSpPr>
        <p:spPr>
          <a:xfrm flipH="1">
            <a:off x="8353639" y="3635136"/>
            <a:ext cx="2947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E9462D-B818-84EC-D313-3EDF587F5258}"/>
              </a:ext>
            </a:extLst>
          </p:cNvPr>
          <p:cNvCxnSpPr/>
          <p:nvPr/>
        </p:nvCxnSpPr>
        <p:spPr>
          <a:xfrm flipV="1">
            <a:off x="8648413" y="3347553"/>
            <a:ext cx="0" cy="287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AB7A21D-ED46-755D-6E1D-E27F1D977D8A}"/>
              </a:ext>
            </a:extLst>
          </p:cNvPr>
          <p:cNvCxnSpPr>
            <a:cxnSpLocks/>
          </p:cNvCxnSpPr>
          <p:nvPr/>
        </p:nvCxnSpPr>
        <p:spPr>
          <a:xfrm flipV="1">
            <a:off x="8353639" y="3347553"/>
            <a:ext cx="0" cy="287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BA5BAFE-8B6C-50F0-49F0-F3A0C08D06C8}"/>
              </a:ext>
            </a:extLst>
          </p:cNvPr>
          <p:cNvCxnSpPr>
            <a:cxnSpLocks/>
          </p:cNvCxnSpPr>
          <p:nvPr/>
        </p:nvCxnSpPr>
        <p:spPr>
          <a:xfrm flipH="1">
            <a:off x="8911782" y="3635136"/>
            <a:ext cx="2947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DFBEB7C-3C7C-F2FC-F045-CE29DE30F572}"/>
              </a:ext>
            </a:extLst>
          </p:cNvPr>
          <p:cNvCxnSpPr/>
          <p:nvPr/>
        </p:nvCxnSpPr>
        <p:spPr>
          <a:xfrm flipV="1">
            <a:off x="9206556" y="3347553"/>
            <a:ext cx="0" cy="287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B799C77-AA36-481B-DE5C-E4A715E109A3}"/>
              </a:ext>
            </a:extLst>
          </p:cNvPr>
          <p:cNvCxnSpPr>
            <a:cxnSpLocks/>
          </p:cNvCxnSpPr>
          <p:nvPr/>
        </p:nvCxnSpPr>
        <p:spPr>
          <a:xfrm flipV="1">
            <a:off x="8911782" y="3347553"/>
            <a:ext cx="0" cy="287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C1BC6B7-FF09-F323-6E53-32238BFD6FF3}"/>
              </a:ext>
            </a:extLst>
          </p:cNvPr>
          <p:cNvCxnSpPr>
            <a:cxnSpLocks/>
          </p:cNvCxnSpPr>
          <p:nvPr/>
        </p:nvCxnSpPr>
        <p:spPr>
          <a:xfrm flipH="1">
            <a:off x="9519541" y="3634443"/>
            <a:ext cx="2947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E1CAC4D-112F-CB8D-11D9-3075ABDBBBA4}"/>
              </a:ext>
            </a:extLst>
          </p:cNvPr>
          <p:cNvCxnSpPr/>
          <p:nvPr/>
        </p:nvCxnSpPr>
        <p:spPr>
          <a:xfrm flipV="1">
            <a:off x="9814315" y="3346860"/>
            <a:ext cx="0" cy="287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03C74E1-706D-94BA-5BD5-FA6F663307DC}"/>
              </a:ext>
            </a:extLst>
          </p:cNvPr>
          <p:cNvCxnSpPr>
            <a:cxnSpLocks/>
          </p:cNvCxnSpPr>
          <p:nvPr/>
        </p:nvCxnSpPr>
        <p:spPr>
          <a:xfrm flipV="1">
            <a:off x="9519541" y="3346860"/>
            <a:ext cx="0" cy="287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B03DA76-C5FC-E208-7034-A37A0DB83C8E}"/>
              </a:ext>
            </a:extLst>
          </p:cNvPr>
          <p:cNvSpPr txBox="1"/>
          <p:nvPr/>
        </p:nvSpPr>
        <p:spPr>
          <a:xfrm>
            <a:off x="9824942" y="3184248"/>
            <a:ext cx="612810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280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  <p:bldP spid="107" grpId="0" animBg="1"/>
      <p:bldP spid="4" grpId="0" animBg="1"/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20" grpId="0" animBg="1"/>
      <p:bldP spid="21" grpId="0"/>
      <p:bldP spid="8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7956-8291-76CF-C426-2E5088E5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Хвильові операції</a:t>
            </a:r>
            <a:endParaRPr lang="en-US" dirty="0"/>
          </a:p>
        </p:txBody>
      </p:sp>
      <p:sp>
        <p:nvSpPr>
          <p:cNvPr id="168" name="Content Placeholder 2">
            <a:extLst>
              <a:ext uri="{FF2B5EF4-FFF2-40B4-BE49-F238E27FC236}">
                <a16:creationId xmlns:a16="http://schemas.microsoft.com/office/drawing/2014/main" id="{0FB0F6DB-0D05-9B21-4148-7291F7E18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597507" cy="4351337"/>
          </a:xfrm>
        </p:spPr>
        <p:txBody>
          <a:bodyPr/>
          <a:lstStyle/>
          <a:p>
            <a:r>
              <a:rPr lang="uk-UA" dirty="0"/>
              <a:t>Подивимося як </a:t>
            </a:r>
            <a:r>
              <a:rPr lang="en-US" dirty="0" err="1"/>
              <a:t>ddx</a:t>
            </a:r>
            <a:r>
              <a:rPr lang="en-US" dirty="0"/>
              <a:t>/</a:t>
            </a:r>
            <a:r>
              <a:rPr lang="en-US" dirty="0" err="1"/>
              <a:t>ddy</a:t>
            </a:r>
            <a:r>
              <a:rPr lang="en-US" dirty="0"/>
              <a:t> </a:t>
            </a:r>
            <a:r>
              <a:rPr lang="uk-UA" dirty="0"/>
              <a:t>обчисленні з точки зору хвилі</a:t>
            </a:r>
            <a:r>
              <a:rPr lang="en-US" dirty="0"/>
              <a:t>/SIMD</a:t>
            </a:r>
          </a:p>
          <a:p>
            <a:r>
              <a:rPr lang="uk-UA" dirty="0"/>
              <a:t>Щоби обчислити </a:t>
            </a:r>
            <a:r>
              <a:rPr lang="en-US" dirty="0" err="1"/>
              <a:t>ddx</a:t>
            </a:r>
            <a:r>
              <a:rPr lang="en-US" dirty="0"/>
              <a:t>/</a:t>
            </a:r>
            <a:r>
              <a:rPr lang="en-US" dirty="0" err="1"/>
              <a:t>ddy</a:t>
            </a:r>
            <a:r>
              <a:rPr lang="en-US" dirty="0"/>
              <a:t>, </a:t>
            </a:r>
            <a:r>
              <a:rPr lang="uk-UA" dirty="0"/>
              <a:t>хвиля</a:t>
            </a:r>
            <a:r>
              <a:rPr lang="en-US" dirty="0"/>
              <a:t>/SIMD </a:t>
            </a:r>
            <a:r>
              <a:rPr lang="uk-UA" dirty="0"/>
              <a:t>спілкується між елементами, щоби отримати сусідні значення, та тоді обчислює результат тих функцій</a:t>
            </a:r>
            <a:endParaRPr lang="en-US" dirty="0"/>
          </a:p>
          <a:p>
            <a:r>
              <a:rPr lang="uk-UA" dirty="0"/>
              <a:t>Операції, де елементи </a:t>
            </a:r>
            <a:r>
              <a:rPr lang="en-US" dirty="0"/>
              <a:t>SIMD </a:t>
            </a:r>
            <a:r>
              <a:rPr lang="uk-UA" dirty="0"/>
              <a:t>спількуються між собою, називаються </a:t>
            </a:r>
            <a:r>
              <a:rPr lang="uk-UA" b="1" dirty="0"/>
              <a:t>хвильові операції</a:t>
            </a:r>
            <a:r>
              <a:rPr lang="en-US" b="1" dirty="0"/>
              <a:t>/wave ops/subgroup ops</a:t>
            </a:r>
          </a:p>
          <a:p>
            <a:pPr lvl="1"/>
            <a:r>
              <a:rPr lang="uk-UA" dirty="0"/>
              <a:t>Існують функції щоби додати якесь значення у усіх елементів хвилі, або отримати найбільше</a:t>
            </a:r>
            <a:r>
              <a:rPr lang="en-US" dirty="0"/>
              <a:t>/</a:t>
            </a:r>
            <a:r>
              <a:rPr lang="uk-UA" dirty="0"/>
              <a:t>менше значення зі змінні у хвилі</a:t>
            </a:r>
            <a:r>
              <a:rPr lang="en-US" dirty="0"/>
              <a:t> </a:t>
            </a:r>
            <a:r>
              <a:rPr lang="uk-UA" dirty="0"/>
              <a:t>тощо</a:t>
            </a:r>
          </a:p>
          <a:p>
            <a:pPr lvl="1"/>
            <a:endParaRPr lang="en-US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DD75535-FBA5-CBFB-F3DE-80BEAAEB1C3E}"/>
              </a:ext>
            </a:extLst>
          </p:cNvPr>
          <p:cNvSpPr txBox="1"/>
          <p:nvPr/>
        </p:nvSpPr>
        <p:spPr>
          <a:xfrm>
            <a:off x="6762139" y="2978221"/>
            <a:ext cx="77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SIMD: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EC4D2AC-B6DE-C8D5-D2CF-976992787656}"/>
              </a:ext>
            </a:extLst>
          </p:cNvPr>
          <p:cNvSpPr txBox="1"/>
          <p:nvPr/>
        </p:nvSpPr>
        <p:spPr>
          <a:xfrm>
            <a:off x="9966869" y="2978221"/>
            <a:ext cx="294774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D4B8D89-7C94-74E7-FF9F-5CBEEE235DEA}"/>
              </a:ext>
            </a:extLst>
          </p:cNvPr>
          <p:cNvSpPr txBox="1"/>
          <p:nvPr/>
        </p:nvSpPr>
        <p:spPr>
          <a:xfrm>
            <a:off x="10261642" y="2978221"/>
            <a:ext cx="436701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3CFAC50-1C29-5F94-A282-4AA153EA4E90}"/>
              </a:ext>
            </a:extLst>
          </p:cNvPr>
          <p:cNvSpPr txBox="1"/>
          <p:nvPr/>
        </p:nvSpPr>
        <p:spPr>
          <a:xfrm>
            <a:off x="10698343" y="2978221"/>
            <a:ext cx="436700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1115E1-605F-F0F9-46D8-DA548D03F2FC}"/>
              </a:ext>
            </a:extLst>
          </p:cNvPr>
          <p:cNvSpPr txBox="1"/>
          <p:nvPr/>
        </p:nvSpPr>
        <p:spPr>
          <a:xfrm>
            <a:off x="8784706" y="2978221"/>
            <a:ext cx="294774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18523CB-608A-3420-77A9-EEB68B0B197A}"/>
              </a:ext>
            </a:extLst>
          </p:cNvPr>
          <p:cNvSpPr txBox="1"/>
          <p:nvPr/>
        </p:nvSpPr>
        <p:spPr>
          <a:xfrm>
            <a:off x="9079480" y="2978221"/>
            <a:ext cx="294774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C852D0F-3457-72A5-CFC8-892964B58976}"/>
              </a:ext>
            </a:extLst>
          </p:cNvPr>
          <p:cNvSpPr txBox="1"/>
          <p:nvPr/>
        </p:nvSpPr>
        <p:spPr>
          <a:xfrm>
            <a:off x="9374254" y="2978221"/>
            <a:ext cx="294774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0E1E8BB-F05A-241A-9E30-1F3EDF4E580C}"/>
              </a:ext>
            </a:extLst>
          </p:cNvPr>
          <p:cNvSpPr txBox="1"/>
          <p:nvPr/>
        </p:nvSpPr>
        <p:spPr>
          <a:xfrm>
            <a:off x="9669028" y="2978221"/>
            <a:ext cx="294774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5203F65-6EB3-4AED-5ACB-47C5DA9F949C}"/>
              </a:ext>
            </a:extLst>
          </p:cNvPr>
          <p:cNvSpPr/>
          <p:nvPr/>
        </p:nvSpPr>
        <p:spPr>
          <a:xfrm>
            <a:off x="8175669" y="190303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7C81E18-B6EF-ACAE-B771-8EF3856CF09C}"/>
              </a:ext>
            </a:extLst>
          </p:cNvPr>
          <p:cNvSpPr/>
          <p:nvPr/>
        </p:nvSpPr>
        <p:spPr>
          <a:xfrm>
            <a:off x="8310681" y="2025770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BBA2420-8F61-4902-297E-EC8DE7CB0245}"/>
              </a:ext>
            </a:extLst>
          </p:cNvPr>
          <p:cNvSpPr/>
          <p:nvPr/>
        </p:nvSpPr>
        <p:spPr>
          <a:xfrm>
            <a:off x="8175669" y="223442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2DCC334-11AE-49B0-2482-379BA402C7AE}"/>
              </a:ext>
            </a:extLst>
          </p:cNvPr>
          <p:cNvSpPr/>
          <p:nvPr/>
        </p:nvSpPr>
        <p:spPr>
          <a:xfrm>
            <a:off x="8310681" y="2357163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AC50103-0A6D-85AE-0443-BFD90670E8A4}"/>
              </a:ext>
            </a:extLst>
          </p:cNvPr>
          <p:cNvSpPr/>
          <p:nvPr/>
        </p:nvSpPr>
        <p:spPr>
          <a:xfrm>
            <a:off x="7820154" y="190303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248B6B3-B2DA-EF67-FA70-FEAFBA299426}"/>
              </a:ext>
            </a:extLst>
          </p:cNvPr>
          <p:cNvSpPr/>
          <p:nvPr/>
        </p:nvSpPr>
        <p:spPr>
          <a:xfrm>
            <a:off x="7955166" y="2025770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526FCD5-6437-8864-EC57-A3810DCA2E1E}"/>
              </a:ext>
            </a:extLst>
          </p:cNvPr>
          <p:cNvSpPr/>
          <p:nvPr/>
        </p:nvSpPr>
        <p:spPr>
          <a:xfrm>
            <a:off x="7820154" y="223442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55094EC-6A2D-B2B1-D52B-D289E742A0B9}"/>
              </a:ext>
            </a:extLst>
          </p:cNvPr>
          <p:cNvSpPr/>
          <p:nvPr/>
        </p:nvSpPr>
        <p:spPr>
          <a:xfrm>
            <a:off x="7955166" y="2357163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6D1CC9D-56D0-CAF9-75EB-5BAE11C0EEB5}"/>
              </a:ext>
            </a:extLst>
          </p:cNvPr>
          <p:cNvSpPr/>
          <p:nvPr/>
        </p:nvSpPr>
        <p:spPr>
          <a:xfrm>
            <a:off x="7820154" y="1898221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AF14D2D-097E-7662-C37D-AF2DEF4E9C1F}"/>
              </a:ext>
            </a:extLst>
          </p:cNvPr>
          <p:cNvSpPr/>
          <p:nvPr/>
        </p:nvSpPr>
        <p:spPr>
          <a:xfrm>
            <a:off x="9351187" y="189704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7BC6BD04-3304-8778-F1A8-3823AAB8C319}"/>
              </a:ext>
            </a:extLst>
          </p:cNvPr>
          <p:cNvSpPr/>
          <p:nvPr/>
        </p:nvSpPr>
        <p:spPr>
          <a:xfrm>
            <a:off x="9486199" y="2019786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8773C73-1B98-2597-750D-B1D4579A9C5B}"/>
              </a:ext>
            </a:extLst>
          </p:cNvPr>
          <p:cNvSpPr/>
          <p:nvPr/>
        </p:nvSpPr>
        <p:spPr>
          <a:xfrm>
            <a:off x="9351187" y="22284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AADC6C-42C2-B797-18D9-B14BA67AE31B}"/>
              </a:ext>
            </a:extLst>
          </p:cNvPr>
          <p:cNvSpPr/>
          <p:nvPr/>
        </p:nvSpPr>
        <p:spPr>
          <a:xfrm>
            <a:off x="9486199" y="2351179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002A6D3-3540-12E8-2042-92FACB3B906A}"/>
              </a:ext>
            </a:extLst>
          </p:cNvPr>
          <p:cNvSpPr/>
          <p:nvPr/>
        </p:nvSpPr>
        <p:spPr>
          <a:xfrm>
            <a:off x="8995672" y="189704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152ABE4-2757-8F24-B88A-0A94AB289A8F}"/>
              </a:ext>
            </a:extLst>
          </p:cNvPr>
          <p:cNvSpPr/>
          <p:nvPr/>
        </p:nvSpPr>
        <p:spPr>
          <a:xfrm>
            <a:off x="9130684" y="2019786"/>
            <a:ext cx="98191" cy="981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8664816-67DC-F6A1-3A9F-1959CF3E4AB1}"/>
              </a:ext>
            </a:extLst>
          </p:cNvPr>
          <p:cNvSpPr/>
          <p:nvPr/>
        </p:nvSpPr>
        <p:spPr>
          <a:xfrm>
            <a:off x="8995672" y="222844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ABCB0B1-83BA-BAC3-8F92-6A5A08312F1A}"/>
              </a:ext>
            </a:extLst>
          </p:cNvPr>
          <p:cNvSpPr/>
          <p:nvPr/>
        </p:nvSpPr>
        <p:spPr>
          <a:xfrm>
            <a:off x="9130684" y="2351179"/>
            <a:ext cx="98191" cy="981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60F5085-F093-EE3C-8892-15085E90188B}"/>
              </a:ext>
            </a:extLst>
          </p:cNvPr>
          <p:cNvSpPr/>
          <p:nvPr/>
        </p:nvSpPr>
        <p:spPr>
          <a:xfrm>
            <a:off x="8995672" y="1892237"/>
            <a:ext cx="720494" cy="661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4589D08-4346-5589-684B-013E274AB491}"/>
              </a:ext>
            </a:extLst>
          </p:cNvPr>
          <p:cNvSpPr txBox="1"/>
          <p:nvPr/>
        </p:nvSpPr>
        <p:spPr>
          <a:xfrm>
            <a:off x="9947266" y="2033530"/>
            <a:ext cx="612810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Consolas" panose="020B0609020204030204" pitchFamily="49" charset="0"/>
              </a:rPr>
              <a:t>…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78010E7-CB60-BF23-EC48-C4DDC96E707F}"/>
              </a:ext>
            </a:extLst>
          </p:cNvPr>
          <p:cNvCxnSpPr/>
          <p:nvPr/>
        </p:nvCxnSpPr>
        <p:spPr>
          <a:xfrm flipH="1">
            <a:off x="7607345" y="2565818"/>
            <a:ext cx="200109" cy="4124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80E4C83-308A-1CC9-A4BA-B879A248E100}"/>
              </a:ext>
            </a:extLst>
          </p:cNvPr>
          <p:cNvCxnSpPr>
            <a:cxnSpLocks/>
          </p:cNvCxnSpPr>
          <p:nvPr/>
        </p:nvCxnSpPr>
        <p:spPr>
          <a:xfrm>
            <a:off x="8523744" y="2548325"/>
            <a:ext cx="256502" cy="4298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BA1EF0F-660F-C119-EB69-A3BE2D82010C}"/>
              </a:ext>
            </a:extLst>
          </p:cNvPr>
          <p:cNvCxnSpPr>
            <a:cxnSpLocks/>
          </p:cNvCxnSpPr>
          <p:nvPr/>
        </p:nvCxnSpPr>
        <p:spPr>
          <a:xfrm>
            <a:off x="9712527" y="2544525"/>
            <a:ext cx="251275" cy="440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95E5021-D342-954D-0AB0-4C33A0725700}"/>
              </a:ext>
            </a:extLst>
          </p:cNvPr>
          <p:cNvCxnSpPr/>
          <p:nvPr/>
        </p:nvCxnSpPr>
        <p:spPr>
          <a:xfrm flipH="1">
            <a:off x="8795164" y="2557071"/>
            <a:ext cx="200109" cy="4124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EF2DF56-71CB-2398-0E06-083536542FED}"/>
              </a:ext>
            </a:extLst>
          </p:cNvPr>
          <p:cNvSpPr/>
          <p:nvPr/>
        </p:nvSpPr>
        <p:spPr>
          <a:xfrm>
            <a:off x="7828863" y="1903031"/>
            <a:ext cx="346074" cy="331393"/>
          </a:xfrm>
          <a:prstGeom prst="rect">
            <a:avLst/>
          </a:prstGeom>
          <a:solidFill>
            <a:srgbClr val="C0000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446E30-0937-123E-18B1-5A65E0FC6812}"/>
              </a:ext>
            </a:extLst>
          </p:cNvPr>
          <p:cNvSpPr/>
          <p:nvPr/>
        </p:nvSpPr>
        <p:spPr>
          <a:xfrm>
            <a:off x="7824875" y="2230413"/>
            <a:ext cx="346074" cy="331393"/>
          </a:xfrm>
          <a:prstGeom prst="rect">
            <a:avLst/>
          </a:prstGeom>
          <a:solidFill>
            <a:srgbClr val="00B0F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1A45D2-2FCB-2DED-3B95-B23768FAFDD8}"/>
              </a:ext>
            </a:extLst>
          </p:cNvPr>
          <p:cNvSpPr/>
          <p:nvPr/>
        </p:nvSpPr>
        <p:spPr>
          <a:xfrm>
            <a:off x="8185736" y="2223326"/>
            <a:ext cx="346074" cy="331393"/>
          </a:xfrm>
          <a:prstGeom prst="rect">
            <a:avLst/>
          </a:prstGeom>
          <a:solidFill>
            <a:srgbClr val="7030A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65664A-9813-3245-7F39-95C94A159584}"/>
              </a:ext>
            </a:extLst>
          </p:cNvPr>
          <p:cNvSpPr/>
          <p:nvPr/>
        </p:nvSpPr>
        <p:spPr>
          <a:xfrm>
            <a:off x="8190256" y="1907043"/>
            <a:ext cx="346074" cy="331393"/>
          </a:xfrm>
          <a:prstGeom prst="rect">
            <a:avLst/>
          </a:prstGeom>
          <a:solidFill>
            <a:srgbClr val="92D05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F12631-30E3-FEAD-DD4A-154B1BE9A543}"/>
              </a:ext>
            </a:extLst>
          </p:cNvPr>
          <p:cNvSpPr txBox="1"/>
          <p:nvPr/>
        </p:nvSpPr>
        <p:spPr>
          <a:xfrm>
            <a:off x="7603541" y="2982512"/>
            <a:ext cx="294774" cy="369332"/>
          </a:xfrm>
          <a:prstGeom prst="rect">
            <a:avLst/>
          </a:prstGeom>
          <a:solidFill>
            <a:srgbClr val="C00000">
              <a:alpha val="30196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C5EF63-8559-BE28-6ED4-D8548E687903}"/>
              </a:ext>
            </a:extLst>
          </p:cNvPr>
          <p:cNvSpPr txBox="1"/>
          <p:nvPr/>
        </p:nvSpPr>
        <p:spPr>
          <a:xfrm>
            <a:off x="7898315" y="2982512"/>
            <a:ext cx="294774" cy="369332"/>
          </a:xfrm>
          <a:prstGeom prst="rect">
            <a:avLst/>
          </a:prstGeom>
          <a:solidFill>
            <a:srgbClr val="92D050">
              <a:alpha val="30196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C3621B-48BA-8DB8-5CCB-E6B3DA6E8AC4}"/>
              </a:ext>
            </a:extLst>
          </p:cNvPr>
          <p:cNvSpPr txBox="1"/>
          <p:nvPr/>
        </p:nvSpPr>
        <p:spPr>
          <a:xfrm>
            <a:off x="8193089" y="2982512"/>
            <a:ext cx="294774" cy="369332"/>
          </a:xfrm>
          <a:prstGeom prst="rect">
            <a:avLst/>
          </a:prstGeom>
          <a:solidFill>
            <a:srgbClr val="00B0F0">
              <a:alpha val="30196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3E0B2B-ED06-A596-0C58-40E98C1B4B4C}"/>
              </a:ext>
            </a:extLst>
          </p:cNvPr>
          <p:cNvSpPr txBox="1"/>
          <p:nvPr/>
        </p:nvSpPr>
        <p:spPr>
          <a:xfrm>
            <a:off x="8487863" y="2982512"/>
            <a:ext cx="294774" cy="369332"/>
          </a:xfrm>
          <a:prstGeom prst="rect">
            <a:avLst/>
          </a:prstGeom>
          <a:solidFill>
            <a:srgbClr val="7030A0">
              <a:alpha val="30196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5D3924-E658-D889-AE96-3959049DD164}"/>
              </a:ext>
            </a:extLst>
          </p:cNvPr>
          <p:cNvSpPr txBox="1"/>
          <p:nvPr/>
        </p:nvSpPr>
        <p:spPr>
          <a:xfrm>
            <a:off x="6919332" y="3346860"/>
            <a:ext cx="65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YouTube Sans"/>
              </a:rPr>
              <a:t>ddy</a:t>
            </a:r>
            <a:r>
              <a:rPr lang="en-US" dirty="0">
                <a:latin typeface="YouTube Sans"/>
              </a:rPr>
              <a:t>: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F389FF-1555-6D2A-DA62-FF9584F5EFF8}"/>
              </a:ext>
            </a:extLst>
          </p:cNvPr>
          <p:cNvCxnSpPr>
            <a:cxnSpLocks/>
          </p:cNvCxnSpPr>
          <p:nvPr/>
        </p:nvCxnSpPr>
        <p:spPr>
          <a:xfrm flipH="1">
            <a:off x="7754732" y="3875314"/>
            <a:ext cx="5989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C80594-454B-82FC-4711-1B6E368EFAC7}"/>
              </a:ext>
            </a:extLst>
          </p:cNvPr>
          <p:cNvCxnSpPr>
            <a:cxnSpLocks/>
          </p:cNvCxnSpPr>
          <p:nvPr/>
        </p:nvCxnSpPr>
        <p:spPr>
          <a:xfrm flipV="1">
            <a:off x="8053357" y="3346860"/>
            <a:ext cx="0" cy="287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5F1FD18-A45A-FE62-917A-FD5CC4C59312}"/>
              </a:ext>
            </a:extLst>
          </p:cNvPr>
          <p:cNvCxnSpPr>
            <a:cxnSpLocks/>
          </p:cNvCxnSpPr>
          <p:nvPr/>
        </p:nvCxnSpPr>
        <p:spPr>
          <a:xfrm flipV="1">
            <a:off x="7754732" y="3347553"/>
            <a:ext cx="0" cy="5277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89EFCAA-2317-7482-AF64-52191E6A3C0F}"/>
              </a:ext>
            </a:extLst>
          </p:cNvPr>
          <p:cNvCxnSpPr>
            <a:cxnSpLocks/>
          </p:cNvCxnSpPr>
          <p:nvPr/>
        </p:nvCxnSpPr>
        <p:spPr>
          <a:xfrm flipH="1">
            <a:off x="8053357" y="3635136"/>
            <a:ext cx="5950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E9462D-B818-84EC-D313-3EDF587F5258}"/>
              </a:ext>
            </a:extLst>
          </p:cNvPr>
          <p:cNvCxnSpPr/>
          <p:nvPr/>
        </p:nvCxnSpPr>
        <p:spPr>
          <a:xfrm flipV="1">
            <a:off x="8648413" y="3347553"/>
            <a:ext cx="0" cy="287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AB7A21D-ED46-755D-6E1D-E27F1D977D8A}"/>
              </a:ext>
            </a:extLst>
          </p:cNvPr>
          <p:cNvCxnSpPr>
            <a:cxnSpLocks/>
          </p:cNvCxnSpPr>
          <p:nvPr/>
        </p:nvCxnSpPr>
        <p:spPr>
          <a:xfrm flipV="1">
            <a:off x="8353639" y="3347553"/>
            <a:ext cx="0" cy="5277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671B08-F00E-8135-199A-98A4E11741B2}"/>
              </a:ext>
            </a:extLst>
          </p:cNvPr>
          <p:cNvCxnSpPr>
            <a:cxnSpLocks/>
          </p:cNvCxnSpPr>
          <p:nvPr/>
        </p:nvCxnSpPr>
        <p:spPr>
          <a:xfrm flipH="1">
            <a:off x="8929421" y="3875314"/>
            <a:ext cx="5989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570429-BFB0-7362-B0ED-1ED260C42337}"/>
              </a:ext>
            </a:extLst>
          </p:cNvPr>
          <p:cNvCxnSpPr>
            <a:cxnSpLocks/>
          </p:cNvCxnSpPr>
          <p:nvPr/>
        </p:nvCxnSpPr>
        <p:spPr>
          <a:xfrm flipV="1">
            <a:off x="9228046" y="3346860"/>
            <a:ext cx="0" cy="287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44A629-8841-9E46-C98B-D31329DC7635}"/>
              </a:ext>
            </a:extLst>
          </p:cNvPr>
          <p:cNvCxnSpPr>
            <a:cxnSpLocks/>
          </p:cNvCxnSpPr>
          <p:nvPr/>
        </p:nvCxnSpPr>
        <p:spPr>
          <a:xfrm flipV="1">
            <a:off x="8929421" y="3347553"/>
            <a:ext cx="0" cy="5277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8B3F80-1832-25C3-1833-7A6FEB429262}"/>
              </a:ext>
            </a:extLst>
          </p:cNvPr>
          <p:cNvCxnSpPr>
            <a:cxnSpLocks/>
          </p:cNvCxnSpPr>
          <p:nvPr/>
        </p:nvCxnSpPr>
        <p:spPr>
          <a:xfrm flipH="1">
            <a:off x="9228046" y="3635136"/>
            <a:ext cx="5950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CA041A-268F-9717-3276-040BF3F46957}"/>
              </a:ext>
            </a:extLst>
          </p:cNvPr>
          <p:cNvCxnSpPr/>
          <p:nvPr/>
        </p:nvCxnSpPr>
        <p:spPr>
          <a:xfrm flipV="1">
            <a:off x="9823102" y="3347553"/>
            <a:ext cx="0" cy="287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F7B222-45DB-7221-9644-629A59767FC6}"/>
              </a:ext>
            </a:extLst>
          </p:cNvPr>
          <p:cNvCxnSpPr>
            <a:cxnSpLocks/>
          </p:cNvCxnSpPr>
          <p:nvPr/>
        </p:nvCxnSpPr>
        <p:spPr>
          <a:xfrm flipV="1">
            <a:off x="9528328" y="3347553"/>
            <a:ext cx="0" cy="5277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73C2BD-4731-69A0-581A-446C1BDD9F5B}"/>
              </a:ext>
            </a:extLst>
          </p:cNvPr>
          <p:cNvSpPr txBox="1"/>
          <p:nvPr/>
        </p:nvSpPr>
        <p:spPr>
          <a:xfrm>
            <a:off x="9828783" y="3184248"/>
            <a:ext cx="612810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5215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F5C6-F27F-1181-53E7-9A473BAA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MIP</a:t>
            </a:r>
            <a:r>
              <a:rPr lang="uk-UA" dirty="0">
                <a:latin typeface="YouTube Sans"/>
              </a:rPr>
              <a:t>-текстурування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83D-9C4D-04D2-7C46-C3BEB4567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10103690" cy="1955800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Найбільш популярним способом це досягнути є використання </a:t>
            </a:r>
            <a:r>
              <a:rPr lang="uk-UA" b="1" dirty="0"/>
              <a:t>МИП</a:t>
            </a:r>
            <a:r>
              <a:rPr lang="en-US" b="1" dirty="0">
                <a:latin typeface="YouTube Sans"/>
              </a:rPr>
              <a:t>-</a:t>
            </a:r>
            <a:r>
              <a:rPr lang="uk-UA" b="1" dirty="0">
                <a:latin typeface="YouTube Sans"/>
              </a:rPr>
              <a:t>текстурування</a:t>
            </a:r>
            <a:r>
              <a:rPr lang="en-US" b="1" dirty="0">
                <a:latin typeface="YouTube Sans"/>
              </a:rPr>
              <a:t>/MIP-mapping</a:t>
            </a:r>
          </a:p>
          <a:p>
            <a:r>
              <a:rPr lang="uk-UA" dirty="0">
                <a:latin typeface="YouTube Sans"/>
              </a:rPr>
              <a:t>Ідея втому, що ми зберігаємо менші і менші версії нашої текстури, де для кожної меншої текстури, тексель зберігає середній колір попереднього</a:t>
            </a:r>
            <a:r>
              <a:rPr lang="en-US" dirty="0">
                <a:latin typeface="YouTube Sans"/>
              </a:rPr>
              <a:t> </a:t>
            </a:r>
            <a:r>
              <a:rPr lang="en-US" b="1" dirty="0" err="1">
                <a:latin typeface="YouTube Sans"/>
              </a:rPr>
              <a:t>mip</a:t>
            </a:r>
            <a:r>
              <a:rPr lang="en-US" b="1" dirty="0">
                <a:latin typeface="YouTube Sans"/>
              </a:rPr>
              <a:t>/</a:t>
            </a:r>
            <a:r>
              <a:rPr lang="uk-UA" b="1" dirty="0">
                <a:latin typeface="YouTube Sans"/>
              </a:rPr>
              <a:t>мип</a:t>
            </a:r>
            <a:r>
              <a:rPr lang="uk-UA" dirty="0">
                <a:latin typeface="YouTube Sans"/>
              </a:rPr>
              <a:t> рівня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Кожен мип</a:t>
            </a:r>
            <a:r>
              <a:rPr lang="en-US" dirty="0">
                <a:latin typeface="YouTube Sans"/>
              </a:rPr>
              <a:t>-</a:t>
            </a:r>
            <a:r>
              <a:rPr lang="uk-UA" dirty="0">
                <a:latin typeface="YouTube Sans"/>
              </a:rPr>
              <a:t>рівень є два рази менший як попередній</a:t>
            </a:r>
            <a:endParaRPr lang="en-US" dirty="0">
              <a:latin typeface="YouTube Sans"/>
            </a:endParaRPr>
          </a:p>
          <a:p>
            <a:r>
              <a:rPr lang="uk-UA" dirty="0"/>
              <a:t>Ми тоді застосовуємо менші текстури якщо об</a:t>
            </a:r>
            <a:r>
              <a:rPr lang="en-US" dirty="0"/>
              <a:t>’</a:t>
            </a:r>
            <a:r>
              <a:rPr lang="uk-UA" dirty="0"/>
              <a:t>єкт дальше від камери для вибірки текстур</a:t>
            </a:r>
            <a:endParaRPr lang="en-US" dirty="0">
              <a:latin typeface="YouTube Sans"/>
            </a:endParaRPr>
          </a:p>
        </p:txBody>
      </p:sp>
      <p:pic>
        <p:nvPicPr>
          <p:cNvPr id="5" name="Picture 4" descr="A picture containing building, brick, building material, wall&#10;&#10;Description automatically generated">
            <a:extLst>
              <a:ext uri="{FF2B5EF4-FFF2-40B4-BE49-F238E27FC236}">
                <a16:creationId xmlns:a16="http://schemas.microsoft.com/office/drawing/2014/main" id="{12FD3845-A608-1828-9B68-F3F867327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944" y="4941111"/>
            <a:ext cx="1219200" cy="1219200"/>
          </a:xfrm>
          <a:prstGeom prst="rect">
            <a:avLst/>
          </a:prstGeom>
        </p:spPr>
      </p:pic>
      <p:pic>
        <p:nvPicPr>
          <p:cNvPr id="7" name="Picture 6" descr="A brick wall with a hole in it&#10;&#10;Description automatically generated with low confidence">
            <a:extLst>
              <a:ext uri="{FF2B5EF4-FFF2-40B4-BE49-F238E27FC236}">
                <a16:creationId xmlns:a16="http://schemas.microsoft.com/office/drawing/2014/main" id="{D7A15805-2482-6493-60EB-5542DA917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96" y="3721911"/>
            <a:ext cx="2438400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0D3E39-4921-1D61-7DCE-FF9F1429C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88" y="6009534"/>
            <a:ext cx="152400" cy="15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DA4E6D-B849-2899-C649-CD9EB4121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240" y="5857134"/>
            <a:ext cx="304800" cy="304800"/>
          </a:xfrm>
          <a:prstGeom prst="rect">
            <a:avLst/>
          </a:prstGeom>
        </p:spPr>
      </p:pic>
      <p:pic>
        <p:nvPicPr>
          <p:cNvPr id="13" name="Picture 12" descr="A picture containing building, brick, building material, stone&#10;&#10;Description automatically generated">
            <a:extLst>
              <a:ext uri="{FF2B5EF4-FFF2-40B4-BE49-F238E27FC236}">
                <a16:creationId xmlns:a16="http://schemas.microsoft.com/office/drawing/2014/main" id="{25F478F6-2A76-1F3E-38D6-F432472156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392" y="5550711"/>
            <a:ext cx="609600" cy="60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928C3D-9BE2-77B5-24A7-BCB67C11C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389" y="6116195"/>
            <a:ext cx="38100" cy="38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ABB7D3-E4D3-C4BF-0AA6-E72A7CEEC9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36" y="6085734"/>
            <a:ext cx="76200" cy="76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0B840C-003F-A7C8-B604-F281AADFA484}"/>
              </a:ext>
            </a:extLst>
          </p:cNvPr>
          <p:cNvSpPr txBox="1"/>
          <p:nvPr/>
        </p:nvSpPr>
        <p:spPr>
          <a:xfrm>
            <a:off x="1346296" y="6149549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YouTube Sans"/>
              </a:rPr>
              <a:t>0</a:t>
            </a:r>
            <a:r>
              <a:rPr lang="en-US" dirty="0">
                <a:latin typeface="YouTube Sans"/>
              </a:rPr>
              <a:t>: 256x256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61BB1B-D308-E108-8FEA-E5244D1868EA}"/>
              </a:ext>
            </a:extLst>
          </p:cNvPr>
          <p:cNvSpPr txBox="1"/>
          <p:nvPr/>
        </p:nvSpPr>
        <p:spPr>
          <a:xfrm>
            <a:off x="3784696" y="6150940"/>
            <a:ext cx="1407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YouTube Sans"/>
              </a:rPr>
              <a:t>1</a:t>
            </a:r>
            <a:r>
              <a:rPr lang="en-US" sz="1600" dirty="0">
                <a:latin typeface="YouTube Sans"/>
              </a:rPr>
              <a:t>: 128x128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7A29CD-DA4D-DF28-47AB-D506214E45EB}"/>
              </a:ext>
            </a:extLst>
          </p:cNvPr>
          <p:cNvSpPr txBox="1"/>
          <p:nvPr/>
        </p:nvSpPr>
        <p:spPr>
          <a:xfrm>
            <a:off x="5101293" y="6195715"/>
            <a:ext cx="772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YouTube Sans"/>
              </a:rPr>
              <a:t>2</a:t>
            </a:r>
            <a:r>
              <a:rPr lang="en-US" sz="1200" dirty="0">
                <a:latin typeface="YouTube Sans"/>
              </a:rPr>
              <a:t>: 64x64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2C6724-3A9A-C1FC-7124-F482AFA50E04}"/>
              </a:ext>
            </a:extLst>
          </p:cNvPr>
          <p:cNvSpPr txBox="1"/>
          <p:nvPr/>
        </p:nvSpPr>
        <p:spPr>
          <a:xfrm>
            <a:off x="5738916" y="608573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...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D7E5AB-8D35-1DB8-83A6-D3AE1DE31367}"/>
              </a:ext>
            </a:extLst>
          </p:cNvPr>
          <p:cNvCxnSpPr>
            <a:cxnSpLocks/>
          </p:cNvCxnSpPr>
          <p:nvPr/>
        </p:nvCxnSpPr>
        <p:spPr>
          <a:xfrm flipH="1" flipV="1">
            <a:off x="6827921" y="6135245"/>
            <a:ext cx="354932" cy="38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B9D2CF1-0CBD-EC23-1249-A5FC9017B0AC}"/>
              </a:ext>
            </a:extLst>
          </p:cNvPr>
          <p:cNvSpPr txBox="1"/>
          <p:nvPr/>
        </p:nvSpPr>
        <p:spPr>
          <a:xfrm>
            <a:off x="7174508" y="6017520"/>
            <a:ext cx="77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YouTube Sans"/>
              </a:rPr>
              <a:t>n</a:t>
            </a:r>
            <a:r>
              <a:rPr lang="en-US" dirty="0">
                <a:latin typeface="YouTube Sans"/>
              </a:rPr>
              <a:t>: 1x1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7970F-4FE0-D0E6-1A24-E09CABEEA3FB}"/>
              </a:ext>
            </a:extLst>
          </p:cNvPr>
          <p:cNvSpPr txBox="1"/>
          <p:nvPr/>
        </p:nvSpPr>
        <p:spPr>
          <a:xfrm>
            <a:off x="6618136" y="3878529"/>
            <a:ext cx="2832710" cy="9233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Зберігання усіх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m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ип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-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рівні збільшує розмір текстури на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~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1.3х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у пам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’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яті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29166F-7974-62F9-3FD1-AA22B367F732}"/>
              </a:ext>
            </a:extLst>
          </p:cNvPr>
          <p:cNvSpPr/>
          <p:nvPr/>
        </p:nvSpPr>
        <p:spPr>
          <a:xfrm>
            <a:off x="1974850" y="6195715"/>
            <a:ext cx="298450" cy="27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633EFD-FD4A-74FE-0A94-4A40532DB212}"/>
              </a:ext>
            </a:extLst>
          </p:cNvPr>
          <p:cNvSpPr/>
          <p:nvPr/>
        </p:nvSpPr>
        <p:spPr>
          <a:xfrm>
            <a:off x="3972533" y="6186917"/>
            <a:ext cx="237965" cy="2665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86448-D649-E507-96B7-05CF58E62D7B}"/>
              </a:ext>
            </a:extLst>
          </p:cNvPr>
          <p:cNvSpPr/>
          <p:nvPr/>
        </p:nvSpPr>
        <p:spPr>
          <a:xfrm>
            <a:off x="5169496" y="6242602"/>
            <a:ext cx="194156" cy="1832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C99790-CD14-8FD7-D144-612E805AFEE2}"/>
              </a:ext>
            </a:extLst>
          </p:cNvPr>
          <p:cNvSpPr/>
          <p:nvPr/>
        </p:nvSpPr>
        <p:spPr>
          <a:xfrm>
            <a:off x="7247877" y="6116195"/>
            <a:ext cx="231431" cy="2040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5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5" grpId="0"/>
      <p:bldP spid="4" grpId="0" animBg="1"/>
      <p:bldP spid="6" grpId="0" animBg="1"/>
      <p:bldP spid="8" grpId="0" animBg="1"/>
      <p:bldP spid="10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C4800-C762-9ED3-8B94-F1AED631D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MIP</a:t>
            </a:r>
            <a:r>
              <a:rPr lang="uk-UA" dirty="0">
                <a:latin typeface="YouTube Sans"/>
              </a:rPr>
              <a:t>-текстурування</a:t>
            </a:r>
            <a:endParaRPr lang="en-US" dirty="0"/>
          </a:p>
        </p:txBody>
      </p:sp>
      <p:pic>
        <p:nvPicPr>
          <p:cNvPr id="5" name="Picture 4" descr="A colorful hallway with stairs&#10;&#10;Description automatically generated">
            <a:extLst>
              <a:ext uri="{FF2B5EF4-FFF2-40B4-BE49-F238E27FC236}">
                <a16:creationId xmlns:a16="http://schemas.microsoft.com/office/drawing/2014/main" id="{D4C1C5FE-022E-EB75-C959-0568463D9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310" y="1789817"/>
            <a:ext cx="6597194" cy="35543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722B37-5891-C91B-09D5-E4BE583CF3B3}"/>
              </a:ext>
            </a:extLst>
          </p:cNvPr>
          <p:cNvSpPr txBox="1"/>
          <p:nvPr/>
        </p:nvSpPr>
        <p:spPr>
          <a:xfrm>
            <a:off x="9621663" y="473094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Мип</a:t>
            </a:r>
            <a:r>
              <a:rPr lang="en-US" dirty="0">
                <a:latin typeface="YouTube Sans"/>
              </a:rPr>
              <a:t>-</a:t>
            </a:r>
            <a:r>
              <a:rPr lang="uk-UA" dirty="0">
                <a:latin typeface="YouTube Sans"/>
              </a:rPr>
              <a:t>рівень</a:t>
            </a:r>
            <a:r>
              <a:rPr lang="en-US" dirty="0">
                <a:latin typeface="YouTube Sans"/>
              </a:rPr>
              <a:t>: 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BF2E89-1995-A514-196D-033CF6E2244F}"/>
              </a:ext>
            </a:extLst>
          </p:cNvPr>
          <p:cNvCxnSpPr>
            <a:cxnSpLocks/>
          </p:cNvCxnSpPr>
          <p:nvPr/>
        </p:nvCxnSpPr>
        <p:spPr>
          <a:xfrm flipH="1" flipV="1">
            <a:off x="8922309" y="3511746"/>
            <a:ext cx="1055549" cy="30685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65CF8-A387-8B1C-5519-76896D6ACD0A}"/>
              </a:ext>
            </a:extLst>
          </p:cNvPr>
          <p:cNvCxnSpPr>
            <a:cxnSpLocks/>
          </p:cNvCxnSpPr>
          <p:nvPr/>
        </p:nvCxnSpPr>
        <p:spPr>
          <a:xfrm flipH="1" flipV="1">
            <a:off x="8419844" y="2879837"/>
            <a:ext cx="1620145" cy="170209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930FE1-0FA3-62D1-7556-893F0D7AA777}"/>
              </a:ext>
            </a:extLst>
          </p:cNvPr>
          <p:cNvCxnSpPr>
            <a:cxnSpLocks/>
          </p:cNvCxnSpPr>
          <p:nvPr/>
        </p:nvCxnSpPr>
        <p:spPr>
          <a:xfrm flipH="1" flipV="1">
            <a:off x="8001518" y="2494121"/>
            <a:ext cx="1909596" cy="19384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46B12A-8059-BE1E-EA36-7CFD18511FB8}"/>
              </a:ext>
            </a:extLst>
          </p:cNvPr>
          <p:cNvCxnSpPr>
            <a:cxnSpLocks/>
          </p:cNvCxnSpPr>
          <p:nvPr/>
        </p:nvCxnSpPr>
        <p:spPr>
          <a:xfrm flipH="1">
            <a:off x="7358158" y="4522947"/>
            <a:ext cx="2826556" cy="70038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brick wall with a hole in it&#10;&#10;Description automatically generated with low confidence">
            <a:extLst>
              <a:ext uri="{FF2B5EF4-FFF2-40B4-BE49-F238E27FC236}">
                <a16:creationId xmlns:a16="http://schemas.microsoft.com/office/drawing/2014/main" id="{E3D2B6B1-3950-B073-7A32-79F681908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663" y="2292546"/>
            <a:ext cx="2438400" cy="2438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75991E0-11AF-08A8-ACDC-C1B4E78D2913}"/>
              </a:ext>
            </a:extLst>
          </p:cNvPr>
          <p:cNvSpPr txBox="1"/>
          <p:nvPr/>
        </p:nvSpPr>
        <p:spPr>
          <a:xfrm>
            <a:off x="849086" y="5714890"/>
            <a:ext cx="1290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YouTube Sans"/>
              </a:rPr>
              <a:t>Мип</a:t>
            </a:r>
            <a:r>
              <a:rPr lang="en-US" sz="1400" dirty="0">
                <a:latin typeface="YouTube Sans"/>
              </a:rPr>
              <a:t>-</a:t>
            </a:r>
            <a:r>
              <a:rPr lang="uk-UA" sz="1400" dirty="0">
                <a:latin typeface="YouTube Sans"/>
              </a:rPr>
              <a:t>рівень</a:t>
            </a:r>
            <a:r>
              <a:rPr lang="en-US" sz="1400" dirty="0">
                <a:latin typeface="YouTube Sans"/>
              </a:rPr>
              <a:t>: 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74BD149-79E7-B5A6-DD84-44A3E8E002E3}"/>
              </a:ext>
            </a:extLst>
          </p:cNvPr>
          <p:cNvCxnSpPr>
            <a:cxnSpLocks/>
          </p:cNvCxnSpPr>
          <p:nvPr/>
        </p:nvCxnSpPr>
        <p:spPr>
          <a:xfrm flipV="1">
            <a:off x="1829811" y="4730946"/>
            <a:ext cx="1281604" cy="492385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building, brick, building material, wall&#10;&#10;Description automatically generated">
            <a:extLst>
              <a:ext uri="{FF2B5EF4-FFF2-40B4-BE49-F238E27FC236}">
                <a16:creationId xmlns:a16="http://schemas.microsoft.com/office/drawing/2014/main" id="{F8412CAF-FAE2-2011-E4F2-423250B33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75" y="4490678"/>
            <a:ext cx="1219200" cy="1219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705576E-E7DC-35B3-3AA1-3CBC054ACCFB}"/>
              </a:ext>
            </a:extLst>
          </p:cNvPr>
          <p:cNvSpPr txBox="1"/>
          <p:nvPr/>
        </p:nvSpPr>
        <p:spPr>
          <a:xfrm>
            <a:off x="1525011" y="3934144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YouTube Sans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EA923F-1A30-DB1D-8CB0-05429B51FF56}"/>
              </a:ext>
            </a:extLst>
          </p:cNvPr>
          <p:cNvSpPr txBox="1"/>
          <p:nvPr/>
        </p:nvSpPr>
        <p:spPr>
          <a:xfrm>
            <a:off x="1829811" y="3061542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YouTube Sans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6264C1-64A2-3DD2-4600-0A95C2FF1FE7}"/>
              </a:ext>
            </a:extLst>
          </p:cNvPr>
          <p:cNvSpPr txBox="1"/>
          <p:nvPr/>
        </p:nvSpPr>
        <p:spPr>
          <a:xfrm>
            <a:off x="1906011" y="2478306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YouTube Sans"/>
              </a:rPr>
              <a:t>4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E2FF4C-8FD1-73EC-7F36-42DCFF5254C1}"/>
              </a:ext>
            </a:extLst>
          </p:cNvPr>
          <p:cNvCxnSpPr>
            <a:cxnSpLocks/>
          </p:cNvCxnSpPr>
          <p:nvPr/>
        </p:nvCxnSpPr>
        <p:spPr>
          <a:xfrm>
            <a:off x="1951878" y="3694424"/>
            <a:ext cx="1983832" cy="61066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picture containing building, brick, building material, stone&#10;&#10;Description automatically generated">
            <a:extLst>
              <a:ext uri="{FF2B5EF4-FFF2-40B4-BE49-F238E27FC236}">
                <a16:creationId xmlns:a16="http://schemas.microsoft.com/office/drawing/2014/main" id="{3C489E67-DA5D-10FF-38A4-9291D29D6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011" y="3328510"/>
            <a:ext cx="609600" cy="6096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05402-19CB-6E48-BE1E-91B8132202D2}"/>
              </a:ext>
            </a:extLst>
          </p:cNvPr>
          <p:cNvCxnSpPr>
            <a:cxnSpLocks/>
          </p:cNvCxnSpPr>
          <p:nvPr/>
        </p:nvCxnSpPr>
        <p:spPr>
          <a:xfrm>
            <a:off x="2007948" y="2930383"/>
            <a:ext cx="2508820" cy="101458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92C0365-44C9-B066-B6E2-1D11580A0064}"/>
              </a:ext>
            </a:extLst>
          </p:cNvPr>
          <p:cNvCxnSpPr>
            <a:cxnSpLocks/>
          </p:cNvCxnSpPr>
          <p:nvPr/>
        </p:nvCxnSpPr>
        <p:spPr>
          <a:xfrm>
            <a:off x="1982211" y="2445147"/>
            <a:ext cx="2945730" cy="126315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FEF2157C-8369-09F4-74CA-33FD975A3C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811" y="2761638"/>
            <a:ext cx="304800" cy="3048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1FB6F3B-6CB8-2E82-E966-955FE2B703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211" y="2368947"/>
            <a:ext cx="152400" cy="15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61A1E3-BB72-321C-BA48-CA80E985F976}"/>
              </a:ext>
            </a:extLst>
          </p:cNvPr>
          <p:cNvSpPr txBox="1"/>
          <p:nvPr/>
        </p:nvSpPr>
        <p:spPr>
          <a:xfrm>
            <a:off x="1906011" y="195143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3869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6" grpId="0"/>
      <p:bldP spid="31" grpId="0"/>
      <p:bldP spid="32" grpId="0"/>
      <p:bldP spid="33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D44B-09CC-3794-530E-785E1C02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MIP</a:t>
            </a:r>
            <a:r>
              <a:rPr lang="uk-UA" dirty="0">
                <a:latin typeface="YouTube Sans"/>
              </a:rPr>
              <a:t>-текстурування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0E2B6-64C0-5586-7C02-FA1018FB0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040421" cy="4351337"/>
          </a:xfrm>
        </p:spPr>
        <p:txBody>
          <a:bodyPr/>
          <a:lstStyle/>
          <a:p>
            <a:r>
              <a:rPr lang="en-US" dirty="0"/>
              <a:t>MIP-</a:t>
            </a:r>
            <a:r>
              <a:rPr lang="uk-UA" dirty="0"/>
              <a:t>текстурування також краще застосовує лінії кешу</a:t>
            </a:r>
            <a:endParaRPr lang="en-US" dirty="0"/>
          </a:p>
          <a:p>
            <a:r>
              <a:rPr lang="uk-UA" dirty="0"/>
              <a:t>Для дальших пікселів, ми завантажуємо текселі з менших текстур</a:t>
            </a:r>
            <a:r>
              <a:rPr lang="en-US" dirty="0"/>
              <a:t>, </a:t>
            </a:r>
            <a:r>
              <a:rPr lang="uk-UA" dirty="0"/>
              <a:t>отже не перескакуємо стільки текселі</a:t>
            </a:r>
            <a:r>
              <a:rPr lang="en-US" dirty="0"/>
              <a:t>,</a:t>
            </a:r>
            <a:r>
              <a:rPr lang="uk-UA" dirty="0"/>
              <a:t> так як</a:t>
            </a:r>
            <a:r>
              <a:rPr lang="en-US" dirty="0"/>
              <a:t> </a:t>
            </a:r>
            <a:r>
              <a:rPr lang="uk-UA" dirty="0"/>
              <a:t>попередньо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FE9405-1984-F1B9-315C-AAE7D2D747B6}"/>
              </a:ext>
            </a:extLst>
          </p:cNvPr>
          <p:cNvSpPr/>
          <p:nvPr/>
        </p:nvSpPr>
        <p:spPr>
          <a:xfrm>
            <a:off x="9779558" y="1497407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4E89CC-68AB-8638-B89C-507A797BFE08}"/>
              </a:ext>
            </a:extLst>
          </p:cNvPr>
          <p:cNvSpPr/>
          <p:nvPr/>
        </p:nvSpPr>
        <p:spPr>
          <a:xfrm>
            <a:off x="9914570" y="1620145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78047B-4BD5-3F05-C33C-73C791CE8B6A}"/>
              </a:ext>
            </a:extLst>
          </p:cNvPr>
          <p:cNvSpPr/>
          <p:nvPr/>
        </p:nvSpPr>
        <p:spPr>
          <a:xfrm>
            <a:off x="10135499" y="1497407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1E3874-EA2D-0461-6B7D-70DD05E94C83}"/>
              </a:ext>
            </a:extLst>
          </p:cNvPr>
          <p:cNvSpPr/>
          <p:nvPr/>
        </p:nvSpPr>
        <p:spPr>
          <a:xfrm>
            <a:off x="10270511" y="1620145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577E7B-00BA-7DBE-BABF-251809C98471}"/>
              </a:ext>
            </a:extLst>
          </p:cNvPr>
          <p:cNvSpPr/>
          <p:nvPr/>
        </p:nvSpPr>
        <p:spPr>
          <a:xfrm>
            <a:off x="9779558" y="1828800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C19D75-9EB7-D9E2-83E2-3FFE98469923}"/>
              </a:ext>
            </a:extLst>
          </p:cNvPr>
          <p:cNvSpPr/>
          <p:nvPr/>
        </p:nvSpPr>
        <p:spPr>
          <a:xfrm>
            <a:off x="9914570" y="1951538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E8557C-8E90-D736-1826-AC4E84093EFC}"/>
              </a:ext>
            </a:extLst>
          </p:cNvPr>
          <p:cNvSpPr/>
          <p:nvPr/>
        </p:nvSpPr>
        <p:spPr>
          <a:xfrm>
            <a:off x="10135499" y="1828800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EDB73B-B158-86E1-A25C-449698F3E2D4}"/>
              </a:ext>
            </a:extLst>
          </p:cNvPr>
          <p:cNvSpPr/>
          <p:nvPr/>
        </p:nvSpPr>
        <p:spPr>
          <a:xfrm>
            <a:off x="10270511" y="1951538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DD4BC0-435F-F4C3-EEBC-82BC62726315}"/>
              </a:ext>
            </a:extLst>
          </p:cNvPr>
          <p:cNvSpPr/>
          <p:nvPr/>
        </p:nvSpPr>
        <p:spPr>
          <a:xfrm>
            <a:off x="10491440" y="1497407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6BC2AE3-4EA2-9731-7579-1F17D02A413A}"/>
              </a:ext>
            </a:extLst>
          </p:cNvPr>
          <p:cNvSpPr/>
          <p:nvPr/>
        </p:nvSpPr>
        <p:spPr>
          <a:xfrm>
            <a:off x="10626452" y="1620145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65ECE6-4C9A-6758-25E6-CF2CBA0EDCA9}"/>
              </a:ext>
            </a:extLst>
          </p:cNvPr>
          <p:cNvSpPr/>
          <p:nvPr/>
        </p:nvSpPr>
        <p:spPr>
          <a:xfrm>
            <a:off x="10847381" y="1497407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5D63110-CED9-DC92-5272-4CD4A5BE3972}"/>
              </a:ext>
            </a:extLst>
          </p:cNvPr>
          <p:cNvSpPr/>
          <p:nvPr/>
        </p:nvSpPr>
        <p:spPr>
          <a:xfrm>
            <a:off x="10982393" y="1620145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41E9AA-9DEB-7379-E1FC-282ED332EDCE}"/>
              </a:ext>
            </a:extLst>
          </p:cNvPr>
          <p:cNvSpPr/>
          <p:nvPr/>
        </p:nvSpPr>
        <p:spPr>
          <a:xfrm>
            <a:off x="10491440" y="1828800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00A096-50AD-11E6-866A-F9C66E35CD83}"/>
              </a:ext>
            </a:extLst>
          </p:cNvPr>
          <p:cNvSpPr/>
          <p:nvPr/>
        </p:nvSpPr>
        <p:spPr>
          <a:xfrm>
            <a:off x="10626452" y="1951538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5026D4-AB3F-3E1A-C076-1C9F414035E5}"/>
              </a:ext>
            </a:extLst>
          </p:cNvPr>
          <p:cNvSpPr/>
          <p:nvPr/>
        </p:nvSpPr>
        <p:spPr>
          <a:xfrm>
            <a:off x="10847381" y="1828800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B676428-6DBA-EE7A-CF4E-56B19FB7523A}"/>
              </a:ext>
            </a:extLst>
          </p:cNvPr>
          <p:cNvSpPr/>
          <p:nvPr/>
        </p:nvSpPr>
        <p:spPr>
          <a:xfrm>
            <a:off x="10982393" y="1951538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436373-0E5D-022C-F7F6-0D6B25F4E2B4}"/>
              </a:ext>
            </a:extLst>
          </p:cNvPr>
          <p:cNvSpPr/>
          <p:nvPr/>
        </p:nvSpPr>
        <p:spPr>
          <a:xfrm>
            <a:off x="9779558" y="2160183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BD388D-71E0-87F4-DF70-ECE2C15D33DB}"/>
              </a:ext>
            </a:extLst>
          </p:cNvPr>
          <p:cNvSpPr/>
          <p:nvPr/>
        </p:nvSpPr>
        <p:spPr>
          <a:xfrm>
            <a:off x="9914570" y="2282921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A44E05-0085-101C-44C5-E908F34F7C7B}"/>
              </a:ext>
            </a:extLst>
          </p:cNvPr>
          <p:cNvSpPr/>
          <p:nvPr/>
        </p:nvSpPr>
        <p:spPr>
          <a:xfrm>
            <a:off x="10135499" y="2160183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4FBD2F0-EE3A-5C5B-E6D5-F15A1BD4E9BB}"/>
              </a:ext>
            </a:extLst>
          </p:cNvPr>
          <p:cNvSpPr/>
          <p:nvPr/>
        </p:nvSpPr>
        <p:spPr>
          <a:xfrm>
            <a:off x="10270511" y="2282921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D6C6FB-DAEB-F0F3-8593-62301387B473}"/>
              </a:ext>
            </a:extLst>
          </p:cNvPr>
          <p:cNvSpPr/>
          <p:nvPr/>
        </p:nvSpPr>
        <p:spPr>
          <a:xfrm>
            <a:off x="9779558" y="2491576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63E255-F938-7215-6F1A-4ED082DE9A97}"/>
              </a:ext>
            </a:extLst>
          </p:cNvPr>
          <p:cNvSpPr/>
          <p:nvPr/>
        </p:nvSpPr>
        <p:spPr>
          <a:xfrm>
            <a:off x="9914570" y="2614314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0B27ED-0B38-0F4D-3570-178D1F2F9BCE}"/>
              </a:ext>
            </a:extLst>
          </p:cNvPr>
          <p:cNvSpPr/>
          <p:nvPr/>
        </p:nvSpPr>
        <p:spPr>
          <a:xfrm>
            <a:off x="10135499" y="2491576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4C1A173-3073-3721-B944-21AC0DB36DBF}"/>
              </a:ext>
            </a:extLst>
          </p:cNvPr>
          <p:cNvSpPr/>
          <p:nvPr/>
        </p:nvSpPr>
        <p:spPr>
          <a:xfrm>
            <a:off x="10270511" y="2614314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D26784-DC3B-23C5-E812-D276A5D565C0}"/>
              </a:ext>
            </a:extLst>
          </p:cNvPr>
          <p:cNvSpPr/>
          <p:nvPr/>
        </p:nvSpPr>
        <p:spPr>
          <a:xfrm>
            <a:off x="10491440" y="2160183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EE3B4B-5189-2261-B322-A85E35C12A6C}"/>
              </a:ext>
            </a:extLst>
          </p:cNvPr>
          <p:cNvSpPr/>
          <p:nvPr/>
        </p:nvSpPr>
        <p:spPr>
          <a:xfrm>
            <a:off x="10626452" y="2282921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7AE0FF-E601-DAB3-B755-DCF3E8184B15}"/>
              </a:ext>
            </a:extLst>
          </p:cNvPr>
          <p:cNvSpPr/>
          <p:nvPr/>
        </p:nvSpPr>
        <p:spPr>
          <a:xfrm>
            <a:off x="10847381" y="2160183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1B08F7-25C6-CA6B-B701-02BC88C5BC27}"/>
              </a:ext>
            </a:extLst>
          </p:cNvPr>
          <p:cNvSpPr/>
          <p:nvPr/>
        </p:nvSpPr>
        <p:spPr>
          <a:xfrm>
            <a:off x="10982393" y="2282921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F25BE70-EBB3-31D9-F57C-2C5A750A2071}"/>
              </a:ext>
            </a:extLst>
          </p:cNvPr>
          <p:cNvSpPr/>
          <p:nvPr/>
        </p:nvSpPr>
        <p:spPr>
          <a:xfrm>
            <a:off x="10491440" y="2491576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58E6CA-B9AD-08EF-E3D2-DB470B4470CE}"/>
              </a:ext>
            </a:extLst>
          </p:cNvPr>
          <p:cNvSpPr/>
          <p:nvPr/>
        </p:nvSpPr>
        <p:spPr>
          <a:xfrm>
            <a:off x="10626452" y="2614314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5BD0AA-8AA3-EDF0-BE1F-C05132D48149}"/>
              </a:ext>
            </a:extLst>
          </p:cNvPr>
          <p:cNvSpPr/>
          <p:nvPr/>
        </p:nvSpPr>
        <p:spPr>
          <a:xfrm>
            <a:off x="10847381" y="2491576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D4DCB2-5468-D15C-D216-EB5055CB4AB5}"/>
              </a:ext>
            </a:extLst>
          </p:cNvPr>
          <p:cNvSpPr/>
          <p:nvPr/>
        </p:nvSpPr>
        <p:spPr>
          <a:xfrm>
            <a:off x="10982393" y="2614314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3D436D-F914-5E95-CA69-449E51F9F54C}"/>
              </a:ext>
            </a:extLst>
          </p:cNvPr>
          <p:cNvSpPr/>
          <p:nvPr/>
        </p:nvSpPr>
        <p:spPr>
          <a:xfrm>
            <a:off x="11203608" y="1497407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9BDE3F4-DCE2-C30E-4ECD-85FE9CD8752A}"/>
              </a:ext>
            </a:extLst>
          </p:cNvPr>
          <p:cNvSpPr/>
          <p:nvPr/>
        </p:nvSpPr>
        <p:spPr>
          <a:xfrm>
            <a:off x="11338620" y="1620145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0C03178-691A-9F48-4EDC-F1E6F5318549}"/>
              </a:ext>
            </a:extLst>
          </p:cNvPr>
          <p:cNvSpPr/>
          <p:nvPr/>
        </p:nvSpPr>
        <p:spPr>
          <a:xfrm>
            <a:off x="11559549" y="1497407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F1CD1F7-C118-4B16-2A13-F274834D993D}"/>
              </a:ext>
            </a:extLst>
          </p:cNvPr>
          <p:cNvSpPr/>
          <p:nvPr/>
        </p:nvSpPr>
        <p:spPr>
          <a:xfrm>
            <a:off x="11694561" y="1620145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FBD2747-27CE-E5F8-5B78-E73EA83D512C}"/>
              </a:ext>
            </a:extLst>
          </p:cNvPr>
          <p:cNvSpPr/>
          <p:nvPr/>
        </p:nvSpPr>
        <p:spPr>
          <a:xfrm>
            <a:off x="11203608" y="1828800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244F144-76A7-8778-35DA-C1038E4B1A34}"/>
              </a:ext>
            </a:extLst>
          </p:cNvPr>
          <p:cNvSpPr/>
          <p:nvPr/>
        </p:nvSpPr>
        <p:spPr>
          <a:xfrm>
            <a:off x="11338620" y="1951538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C65081-A392-2952-844B-07ECCF5B975A}"/>
              </a:ext>
            </a:extLst>
          </p:cNvPr>
          <p:cNvSpPr/>
          <p:nvPr/>
        </p:nvSpPr>
        <p:spPr>
          <a:xfrm>
            <a:off x="11559549" y="1828800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663C6B3-FF12-EAFB-848D-6B2D8F90FABD}"/>
              </a:ext>
            </a:extLst>
          </p:cNvPr>
          <p:cNvSpPr/>
          <p:nvPr/>
        </p:nvSpPr>
        <p:spPr>
          <a:xfrm>
            <a:off x="11694561" y="1951538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0907934-BD9D-7C7A-12FC-3B6174E92577}"/>
              </a:ext>
            </a:extLst>
          </p:cNvPr>
          <p:cNvSpPr/>
          <p:nvPr/>
        </p:nvSpPr>
        <p:spPr>
          <a:xfrm>
            <a:off x="11203608" y="2160183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5F5D078-FE12-249F-6353-5F996E9777CA}"/>
              </a:ext>
            </a:extLst>
          </p:cNvPr>
          <p:cNvSpPr/>
          <p:nvPr/>
        </p:nvSpPr>
        <p:spPr>
          <a:xfrm>
            <a:off x="11338620" y="2282921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BF7E91A-4834-BB85-BE44-9E4CAFCB9FAC}"/>
              </a:ext>
            </a:extLst>
          </p:cNvPr>
          <p:cNvSpPr/>
          <p:nvPr/>
        </p:nvSpPr>
        <p:spPr>
          <a:xfrm>
            <a:off x="11559549" y="2160183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8960196-C4A6-E828-8183-DF61C1861814}"/>
              </a:ext>
            </a:extLst>
          </p:cNvPr>
          <p:cNvSpPr/>
          <p:nvPr/>
        </p:nvSpPr>
        <p:spPr>
          <a:xfrm>
            <a:off x="11694561" y="2282921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F6FFE7-F77C-D126-542C-C8E922B85693}"/>
              </a:ext>
            </a:extLst>
          </p:cNvPr>
          <p:cNvSpPr/>
          <p:nvPr/>
        </p:nvSpPr>
        <p:spPr>
          <a:xfrm>
            <a:off x="11203608" y="2491576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9B1ECD5-FA95-EAEC-C04C-AA87115F2723}"/>
              </a:ext>
            </a:extLst>
          </p:cNvPr>
          <p:cNvSpPr/>
          <p:nvPr/>
        </p:nvSpPr>
        <p:spPr>
          <a:xfrm>
            <a:off x="11338620" y="2614314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F46C912-E444-E88B-905E-238CAA6B48AE}"/>
              </a:ext>
            </a:extLst>
          </p:cNvPr>
          <p:cNvSpPr/>
          <p:nvPr/>
        </p:nvSpPr>
        <p:spPr>
          <a:xfrm>
            <a:off x="11559549" y="2491576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0A5C60B-1912-230D-0B38-7E938E7D5ED8}"/>
              </a:ext>
            </a:extLst>
          </p:cNvPr>
          <p:cNvSpPr/>
          <p:nvPr/>
        </p:nvSpPr>
        <p:spPr>
          <a:xfrm>
            <a:off x="11694561" y="2614314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4ACD0D6-2F03-EC14-C668-43572AA232D9}"/>
              </a:ext>
            </a:extLst>
          </p:cNvPr>
          <p:cNvSpPr/>
          <p:nvPr/>
        </p:nvSpPr>
        <p:spPr>
          <a:xfrm>
            <a:off x="9779558" y="2822959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F0AA3C9-7497-99AA-9DD4-9BD5555DD19A}"/>
              </a:ext>
            </a:extLst>
          </p:cNvPr>
          <p:cNvSpPr/>
          <p:nvPr/>
        </p:nvSpPr>
        <p:spPr>
          <a:xfrm>
            <a:off x="9914570" y="2945697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94D88BD-37FA-DFB5-61AE-D1B38985B437}"/>
              </a:ext>
            </a:extLst>
          </p:cNvPr>
          <p:cNvSpPr/>
          <p:nvPr/>
        </p:nvSpPr>
        <p:spPr>
          <a:xfrm>
            <a:off x="10135499" y="282295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0A530F9-CC2B-5892-EF54-2D3CDBF46404}"/>
              </a:ext>
            </a:extLst>
          </p:cNvPr>
          <p:cNvSpPr/>
          <p:nvPr/>
        </p:nvSpPr>
        <p:spPr>
          <a:xfrm>
            <a:off x="10270511" y="2945697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82CC625-165B-4176-76B4-DA7ACA996199}"/>
              </a:ext>
            </a:extLst>
          </p:cNvPr>
          <p:cNvSpPr/>
          <p:nvPr/>
        </p:nvSpPr>
        <p:spPr>
          <a:xfrm>
            <a:off x="9779558" y="315435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A38248A-8D3D-2226-D74C-73CB85ECB008}"/>
              </a:ext>
            </a:extLst>
          </p:cNvPr>
          <p:cNvSpPr/>
          <p:nvPr/>
        </p:nvSpPr>
        <p:spPr>
          <a:xfrm>
            <a:off x="9914570" y="3277090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C25030E-BA74-F73F-6D16-A3B4C844D712}"/>
              </a:ext>
            </a:extLst>
          </p:cNvPr>
          <p:cNvSpPr/>
          <p:nvPr/>
        </p:nvSpPr>
        <p:spPr>
          <a:xfrm>
            <a:off x="10135499" y="3154352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E2D9336-0A82-68AC-DEFA-29EFEE36A226}"/>
              </a:ext>
            </a:extLst>
          </p:cNvPr>
          <p:cNvSpPr/>
          <p:nvPr/>
        </p:nvSpPr>
        <p:spPr>
          <a:xfrm>
            <a:off x="10270511" y="3277090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370CA8E-287C-F77D-0BB5-717E85C37387}"/>
              </a:ext>
            </a:extLst>
          </p:cNvPr>
          <p:cNvSpPr/>
          <p:nvPr/>
        </p:nvSpPr>
        <p:spPr>
          <a:xfrm>
            <a:off x="10491440" y="2822959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5C602AF-7657-1436-341B-E9F29F475551}"/>
              </a:ext>
            </a:extLst>
          </p:cNvPr>
          <p:cNvSpPr/>
          <p:nvPr/>
        </p:nvSpPr>
        <p:spPr>
          <a:xfrm>
            <a:off x="10626452" y="2945697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DC52043-9AE0-C47C-74EE-0F3A1FA49BCC}"/>
              </a:ext>
            </a:extLst>
          </p:cNvPr>
          <p:cNvSpPr/>
          <p:nvPr/>
        </p:nvSpPr>
        <p:spPr>
          <a:xfrm>
            <a:off x="10847381" y="282295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BD9A1E0-281B-668C-1D80-B6D7D755B80F}"/>
              </a:ext>
            </a:extLst>
          </p:cNvPr>
          <p:cNvSpPr/>
          <p:nvPr/>
        </p:nvSpPr>
        <p:spPr>
          <a:xfrm>
            <a:off x="10982393" y="2945697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B9765A4-E178-0BCB-EE6D-4F8D3315509E}"/>
              </a:ext>
            </a:extLst>
          </p:cNvPr>
          <p:cNvSpPr/>
          <p:nvPr/>
        </p:nvSpPr>
        <p:spPr>
          <a:xfrm>
            <a:off x="10491440" y="315435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6B5B774-AC9D-4AD9-4982-22B6AC6EC900}"/>
              </a:ext>
            </a:extLst>
          </p:cNvPr>
          <p:cNvSpPr/>
          <p:nvPr/>
        </p:nvSpPr>
        <p:spPr>
          <a:xfrm>
            <a:off x="10626452" y="3277090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EFB5C7C-8AF1-84D9-124C-0FBACB06DCB9}"/>
              </a:ext>
            </a:extLst>
          </p:cNvPr>
          <p:cNvSpPr/>
          <p:nvPr/>
        </p:nvSpPr>
        <p:spPr>
          <a:xfrm>
            <a:off x="10847381" y="3154352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DE0BE1F-A87D-C667-290B-FB553551E0DC}"/>
              </a:ext>
            </a:extLst>
          </p:cNvPr>
          <p:cNvSpPr/>
          <p:nvPr/>
        </p:nvSpPr>
        <p:spPr>
          <a:xfrm>
            <a:off x="10982393" y="3277090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527BD49-6886-7F86-D430-E95ECE4BDE9F}"/>
              </a:ext>
            </a:extLst>
          </p:cNvPr>
          <p:cNvSpPr/>
          <p:nvPr/>
        </p:nvSpPr>
        <p:spPr>
          <a:xfrm>
            <a:off x="11203608" y="2822959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10F8B25-A7DE-576F-0917-BBB5667747BC}"/>
              </a:ext>
            </a:extLst>
          </p:cNvPr>
          <p:cNvSpPr/>
          <p:nvPr/>
        </p:nvSpPr>
        <p:spPr>
          <a:xfrm>
            <a:off x="11338620" y="2945697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2F5E2E-C146-65F5-1F87-593BC849D4DF}"/>
              </a:ext>
            </a:extLst>
          </p:cNvPr>
          <p:cNvSpPr/>
          <p:nvPr/>
        </p:nvSpPr>
        <p:spPr>
          <a:xfrm>
            <a:off x="11559549" y="282295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ADB4DF-6B64-A5B7-B2DF-BDBE58A75293}"/>
              </a:ext>
            </a:extLst>
          </p:cNvPr>
          <p:cNvSpPr/>
          <p:nvPr/>
        </p:nvSpPr>
        <p:spPr>
          <a:xfrm>
            <a:off x="11694561" y="2945697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D30A519-284B-6007-FBEE-DE1AA1B271D0}"/>
              </a:ext>
            </a:extLst>
          </p:cNvPr>
          <p:cNvSpPr/>
          <p:nvPr/>
        </p:nvSpPr>
        <p:spPr>
          <a:xfrm>
            <a:off x="11203608" y="315435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A93CF5C-615C-032B-2869-A9291458D58E}"/>
              </a:ext>
            </a:extLst>
          </p:cNvPr>
          <p:cNvSpPr/>
          <p:nvPr/>
        </p:nvSpPr>
        <p:spPr>
          <a:xfrm>
            <a:off x="11338620" y="3277090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D98E3CE-5458-26B5-A7D0-593F14B35159}"/>
              </a:ext>
            </a:extLst>
          </p:cNvPr>
          <p:cNvSpPr/>
          <p:nvPr/>
        </p:nvSpPr>
        <p:spPr>
          <a:xfrm>
            <a:off x="11559549" y="3154352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FA88449-3AD2-B567-FAB5-8A89849677B9}"/>
              </a:ext>
            </a:extLst>
          </p:cNvPr>
          <p:cNvSpPr/>
          <p:nvPr/>
        </p:nvSpPr>
        <p:spPr>
          <a:xfrm>
            <a:off x="11694561" y="3277090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C852721-AEA5-75BE-EF02-654BFCE87CC1}"/>
              </a:ext>
            </a:extLst>
          </p:cNvPr>
          <p:cNvSpPr/>
          <p:nvPr/>
        </p:nvSpPr>
        <p:spPr>
          <a:xfrm>
            <a:off x="10847667" y="2158601"/>
            <a:ext cx="355655" cy="343666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FD5221F-B87A-3ECB-17AE-1F52CB5633C6}"/>
              </a:ext>
            </a:extLst>
          </p:cNvPr>
          <p:cNvSpPr/>
          <p:nvPr/>
        </p:nvSpPr>
        <p:spPr>
          <a:xfrm>
            <a:off x="11210031" y="2158601"/>
            <a:ext cx="355655" cy="343666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7644FF6-B77E-166E-38FE-728BF2D94F1C}"/>
              </a:ext>
            </a:extLst>
          </p:cNvPr>
          <p:cNvSpPr/>
          <p:nvPr/>
        </p:nvSpPr>
        <p:spPr>
          <a:xfrm>
            <a:off x="10490454" y="2489582"/>
            <a:ext cx="355655" cy="343666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F60CA00-32A3-5BCC-9AEC-A1D2B1BCFC79}"/>
              </a:ext>
            </a:extLst>
          </p:cNvPr>
          <p:cNvSpPr/>
          <p:nvPr/>
        </p:nvSpPr>
        <p:spPr>
          <a:xfrm>
            <a:off x="10853168" y="2484793"/>
            <a:ext cx="355655" cy="343666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 descr="A colorful hallway with stairs&#10;&#10;Description automatically generated">
            <a:extLst>
              <a:ext uri="{FF2B5EF4-FFF2-40B4-BE49-F238E27FC236}">
                <a16:creationId xmlns:a16="http://schemas.microsoft.com/office/drawing/2014/main" id="{5229C72F-C961-ED52-28BD-C2D35BE00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364" y="1476160"/>
            <a:ext cx="3775564" cy="2034133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2F8F4B85-84D1-1B7E-7A74-AA95BB9271D1}"/>
              </a:ext>
            </a:extLst>
          </p:cNvPr>
          <p:cNvSpPr/>
          <p:nvPr/>
        </p:nvSpPr>
        <p:spPr>
          <a:xfrm>
            <a:off x="7669000" y="2762817"/>
            <a:ext cx="182880" cy="1828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641E267-905B-A1B8-9408-A5A91F42BE42}"/>
              </a:ext>
            </a:extLst>
          </p:cNvPr>
          <p:cNvCxnSpPr>
            <a:cxnSpLocks/>
            <a:stCxn id="88" idx="0"/>
            <a:endCxn id="88" idx="2"/>
          </p:cNvCxnSpPr>
          <p:nvPr/>
        </p:nvCxnSpPr>
        <p:spPr>
          <a:xfrm>
            <a:off x="7760440" y="2762817"/>
            <a:ext cx="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2AABF6A-1C78-2FBB-4CEE-BA731D7756E7}"/>
              </a:ext>
            </a:extLst>
          </p:cNvPr>
          <p:cNvCxnSpPr>
            <a:cxnSpLocks/>
            <a:stCxn id="88" idx="3"/>
            <a:endCxn id="88" idx="1"/>
          </p:cNvCxnSpPr>
          <p:nvPr/>
        </p:nvCxnSpPr>
        <p:spPr>
          <a:xfrm flipH="1">
            <a:off x="7669000" y="2854257"/>
            <a:ext cx="1828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905C4B84-2AEE-52FF-CFE7-CD88E41E3D39}"/>
              </a:ext>
            </a:extLst>
          </p:cNvPr>
          <p:cNvSpPr/>
          <p:nvPr/>
        </p:nvSpPr>
        <p:spPr>
          <a:xfrm>
            <a:off x="10853804" y="3608483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3454725-2C27-4B38-803F-1DF16F910830}"/>
              </a:ext>
            </a:extLst>
          </p:cNvPr>
          <p:cNvSpPr/>
          <p:nvPr/>
        </p:nvSpPr>
        <p:spPr>
          <a:xfrm>
            <a:off x="10988816" y="3731221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E3EA493-0542-C246-EED1-8E62C998E4C1}"/>
              </a:ext>
            </a:extLst>
          </p:cNvPr>
          <p:cNvSpPr/>
          <p:nvPr/>
        </p:nvSpPr>
        <p:spPr>
          <a:xfrm>
            <a:off x="10853804" y="3939876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D41ABE8-07BC-A022-449A-F1653F3FD781}"/>
              </a:ext>
            </a:extLst>
          </p:cNvPr>
          <p:cNvSpPr/>
          <p:nvPr/>
        </p:nvSpPr>
        <p:spPr>
          <a:xfrm>
            <a:off x="10988816" y="4062614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5AC3B7C-4928-EA2F-DF51-6088079D767B}"/>
              </a:ext>
            </a:extLst>
          </p:cNvPr>
          <p:cNvSpPr/>
          <p:nvPr/>
        </p:nvSpPr>
        <p:spPr>
          <a:xfrm>
            <a:off x="11210031" y="3608483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C5BC987-283C-69C0-78DC-0B62135B98E6}"/>
              </a:ext>
            </a:extLst>
          </p:cNvPr>
          <p:cNvSpPr/>
          <p:nvPr/>
        </p:nvSpPr>
        <p:spPr>
          <a:xfrm>
            <a:off x="11345043" y="3731221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DA213E7-73E4-5C27-0A5F-7C427F23D0E3}"/>
              </a:ext>
            </a:extLst>
          </p:cNvPr>
          <p:cNvSpPr/>
          <p:nvPr/>
        </p:nvSpPr>
        <p:spPr>
          <a:xfrm>
            <a:off x="11565972" y="3608483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DC86556C-E95C-48CE-6B14-B65259EA8513}"/>
              </a:ext>
            </a:extLst>
          </p:cNvPr>
          <p:cNvSpPr/>
          <p:nvPr/>
        </p:nvSpPr>
        <p:spPr>
          <a:xfrm>
            <a:off x="11700984" y="3731221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60B7858-F34B-2003-A247-D8FACD7D7085}"/>
              </a:ext>
            </a:extLst>
          </p:cNvPr>
          <p:cNvSpPr/>
          <p:nvPr/>
        </p:nvSpPr>
        <p:spPr>
          <a:xfrm>
            <a:off x="11210031" y="3939876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7665447-1F3E-F573-A792-1E1BFF087E18}"/>
              </a:ext>
            </a:extLst>
          </p:cNvPr>
          <p:cNvSpPr/>
          <p:nvPr/>
        </p:nvSpPr>
        <p:spPr>
          <a:xfrm>
            <a:off x="11345043" y="4062614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B6B7576-24E1-A71E-8E60-FA3D2EA9D35C}"/>
              </a:ext>
            </a:extLst>
          </p:cNvPr>
          <p:cNvSpPr/>
          <p:nvPr/>
        </p:nvSpPr>
        <p:spPr>
          <a:xfrm>
            <a:off x="11565972" y="3939876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B87BE043-BCE7-AF44-6876-4AC9BC44EA3B}"/>
              </a:ext>
            </a:extLst>
          </p:cNvPr>
          <p:cNvSpPr/>
          <p:nvPr/>
        </p:nvSpPr>
        <p:spPr>
          <a:xfrm>
            <a:off x="11700984" y="4062614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676A65F-1DA4-6B16-ADE1-5C6A7357035C}"/>
              </a:ext>
            </a:extLst>
          </p:cNvPr>
          <p:cNvSpPr/>
          <p:nvPr/>
        </p:nvSpPr>
        <p:spPr>
          <a:xfrm>
            <a:off x="10853804" y="427125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177E2DA-63BD-6038-6614-943514B6E56B}"/>
              </a:ext>
            </a:extLst>
          </p:cNvPr>
          <p:cNvSpPr/>
          <p:nvPr/>
        </p:nvSpPr>
        <p:spPr>
          <a:xfrm>
            <a:off x="10988816" y="4393997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1538F77-9F39-B99B-176D-AD406864336B}"/>
              </a:ext>
            </a:extLst>
          </p:cNvPr>
          <p:cNvSpPr/>
          <p:nvPr/>
        </p:nvSpPr>
        <p:spPr>
          <a:xfrm>
            <a:off x="11210031" y="4271259"/>
            <a:ext cx="355941" cy="33139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825C40E-B7C7-26C8-9F26-0066E1467650}"/>
              </a:ext>
            </a:extLst>
          </p:cNvPr>
          <p:cNvSpPr/>
          <p:nvPr/>
        </p:nvSpPr>
        <p:spPr>
          <a:xfrm>
            <a:off x="11345043" y="4393997"/>
            <a:ext cx="98191" cy="981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2BDEE5D-D29A-B5D8-9FB2-AE46B87BC927}"/>
              </a:ext>
            </a:extLst>
          </p:cNvPr>
          <p:cNvSpPr/>
          <p:nvPr/>
        </p:nvSpPr>
        <p:spPr>
          <a:xfrm>
            <a:off x="11565972" y="427125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A62792D-5F13-DAAA-377C-ADC4180AADD8}"/>
              </a:ext>
            </a:extLst>
          </p:cNvPr>
          <p:cNvSpPr/>
          <p:nvPr/>
        </p:nvSpPr>
        <p:spPr>
          <a:xfrm>
            <a:off x="11700984" y="4393997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BFB28F6-84FE-7874-675A-8108B3359407}"/>
              </a:ext>
            </a:extLst>
          </p:cNvPr>
          <p:cNvSpPr/>
          <p:nvPr/>
        </p:nvSpPr>
        <p:spPr>
          <a:xfrm>
            <a:off x="10854090" y="3609726"/>
            <a:ext cx="355655" cy="343666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1013BCF-EA44-478C-5C9D-9C1FC6226FBB}"/>
              </a:ext>
            </a:extLst>
          </p:cNvPr>
          <p:cNvSpPr/>
          <p:nvPr/>
        </p:nvSpPr>
        <p:spPr>
          <a:xfrm>
            <a:off x="11216454" y="3609726"/>
            <a:ext cx="355655" cy="343666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305DCDC-7F4A-7FA8-C3D4-D2025C15FCDE}"/>
              </a:ext>
            </a:extLst>
          </p:cNvPr>
          <p:cNvSpPr/>
          <p:nvPr/>
        </p:nvSpPr>
        <p:spPr>
          <a:xfrm>
            <a:off x="10852818" y="3931721"/>
            <a:ext cx="355655" cy="343666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1DEF984-6677-F6A0-04D6-C7E4DDC0CA4B}"/>
              </a:ext>
            </a:extLst>
          </p:cNvPr>
          <p:cNvSpPr/>
          <p:nvPr/>
        </p:nvSpPr>
        <p:spPr>
          <a:xfrm>
            <a:off x="11215532" y="3926932"/>
            <a:ext cx="355655" cy="343666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EA5D9AA-3613-5813-DD54-D4899D6E2AE7}"/>
              </a:ext>
            </a:extLst>
          </p:cNvPr>
          <p:cNvSpPr/>
          <p:nvPr/>
        </p:nvSpPr>
        <p:spPr>
          <a:xfrm>
            <a:off x="6791205" y="2614314"/>
            <a:ext cx="182880" cy="1828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66C8CEA8-284B-FBCD-75CA-C88008645BA7}"/>
              </a:ext>
            </a:extLst>
          </p:cNvPr>
          <p:cNvCxnSpPr>
            <a:cxnSpLocks/>
            <a:stCxn id="123" idx="0"/>
            <a:endCxn id="123" idx="2"/>
          </p:cNvCxnSpPr>
          <p:nvPr/>
        </p:nvCxnSpPr>
        <p:spPr>
          <a:xfrm>
            <a:off x="6882645" y="2614314"/>
            <a:ext cx="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7DA6430-93F7-8E80-E12D-F39AD785AD4E}"/>
              </a:ext>
            </a:extLst>
          </p:cNvPr>
          <p:cNvCxnSpPr>
            <a:cxnSpLocks/>
            <a:stCxn id="123" idx="3"/>
            <a:endCxn id="123" idx="1"/>
          </p:cNvCxnSpPr>
          <p:nvPr/>
        </p:nvCxnSpPr>
        <p:spPr>
          <a:xfrm flipH="1">
            <a:off x="6791205" y="2705754"/>
            <a:ext cx="1828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68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9" grpId="0" animBg="1"/>
      <p:bldP spid="88" grpId="0" animBg="1"/>
      <p:bldP spid="82" grpId="0" animBg="1"/>
      <p:bldP spid="83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5" grpId="0" animBg="1"/>
      <p:bldP spid="106" grpId="0" animBg="1"/>
      <p:bldP spid="111" grpId="0" animBg="1"/>
      <p:bldP spid="112" grpId="0" animBg="1"/>
      <p:bldP spid="113" grpId="0" animBg="1"/>
      <p:bldP spid="114" grpId="0" animBg="1"/>
      <p:bldP spid="119" grpId="0" animBg="1"/>
      <p:bldP spid="120" grpId="0" animBg="1"/>
      <p:bldP spid="121" grpId="0" animBg="1"/>
      <p:bldP spid="122" grpId="0" animBg="1"/>
      <p:bldP spid="1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7956-8291-76CF-C426-2E5088E5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Творення </a:t>
            </a:r>
            <a:r>
              <a:rPr lang="uk-UA" dirty="0"/>
              <a:t>мип</a:t>
            </a:r>
            <a:r>
              <a:rPr lang="uk-UA" dirty="0">
                <a:latin typeface="YouTube Sans"/>
              </a:rPr>
              <a:t>-рівнів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4AA42-3B26-F800-1ECE-7E04144E5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322719" cy="4351337"/>
          </a:xfrm>
        </p:spPr>
        <p:txBody>
          <a:bodyPr/>
          <a:lstStyle/>
          <a:p>
            <a:r>
              <a:rPr lang="uk-UA" dirty="0"/>
              <a:t>Отже, як нам створити мип</a:t>
            </a:r>
            <a:r>
              <a:rPr lang="en-US" dirty="0"/>
              <a:t>-</a:t>
            </a:r>
            <a:r>
              <a:rPr lang="uk-UA" dirty="0"/>
              <a:t>рівня текстури</a:t>
            </a:r>
            <a:r>
              <a:rPr lang="en-US" dirty="0"/>
              <a:t>?</a:t>
            </a:r>
          </a:p>
          <a:p>
            <a:r>
              <a:rPr lang="uk-UA" dirty="0"/>
              <a:t>Для мип</a:t>
            </a:r>
            <a:r>
              <a:rPr lang="en-US" dirty="0"/>
              <a:t>-</a:t>
            </a:r>
            <a:r>
              <a:rPr lang="uk-UA" dirty="0"/>
              <a:t>рівня 0, ми нічого не робимо. Це просто наша текстура без змін</a:t>
            </a:r>
          </a:p>
          <a:p>
            <a:r>
              <a:rPr lang="uk-UA" dirty="0"/>
              <a:t>Для наступних мип</a:t>
            </a:r>
            <a:r>
              <a:rPr lang="en-US" dirty="0"/>
              <a:t>-</a:t>
            </a:r>
            <a:r>
              <a:rPr lang="uk-UA" dirty="0"/>
              <a:t>рівнів, ми беремо попередній рівень, та обчислюємо середню кожен блок 4 пікселів</a:t>
            </a:r>
            <a:endParaRPr lang="en-US" dirty="0"/>
          </a:p>
          <a:p>
            <a:r>
              <a:rPr lang="uk-UA" dirty="0"/>
              <a:t>Для деяких текстур, бачите що часами, середній колір погано представляє більший мип</a:t>
            </a:r>
            <a:r>
              <a:rPr lang="en-US" dirty="0"/>
              <a:t>-</a:t>
            </a:r>
            <a:r>
              <a:rPr lang="uk-UA" dirty="0"/>
              <a:t>рівень</a:t>
            </a:r>
          </a:p>
          <a:p>
            <a:pPr lvl="1"/>
            <a:r>
              <a:rPr lang="uk-UA" dirty="0"/>
              <a:t>Є кращі фільтри як просто обчислювати середній колір</a:t>
            </a:r>
            <a:r>
              <a:rPr lang="en-US" dirty="0"/>
              <a:t>, </a:t>
            </a:r>
            <a:r>
              <a:rPr lang="uk-UA" dirty="0"/>
              <a:t>але для нашої аплікації, це буде досить на тепер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88C81B-D3D9-2C40-6E57-A64C8384EFA5}"/>
              </a:ext>
            </a:extLst>
          </p:cNvPr>
          <p:cNvSpPr/>
          <p:nvPr/>
        </p:nvSpPr>
        <p:spPr>
          <a:xfrm>
            <a:off x="5918029" y="2074276"/>
            <a:ext cx="355941" cy="33139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E99D53-ED80-B4B1-E726-1B2299CC7182}"/>
              </a:ext>
            </a:extLst>
          </p:cNvPr>
          <p:cNvSpPr/>
          <p:nvPr/>
        </p:nvSpPr>
        <p:spPr>
          <a:xfrm>
            <a:off x="6053041" y="2197014"/>
            <a:ext cx="98191" cy="98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3ECD4F-DB39-F3B3-D67F-CCDB5BC0C97F}"/>
              </a:ext>
            </a:extLst>
          </p:cNvPr>
          <p:cNvSpPr/>
          <p:nvPr/>
        </p:nvSpPr>
        <p:spPr>
          <a:xfrm>
            <a:off x="6273970" y="2074276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7EE751-7B00-AB21-A772-ED31C769A60E}"/>
              </a:ext>
            </a:extLst>
          </p:cNvPr>
          <p:cNvSpPr/>
          <p:nvPr/>
        </p:nvSpPr>
        <p:spPr>
          <a:xfrm>
            <a:off x="6408982" y="2197014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AA8BF1-90BF-F9CC-24D9-F72F6C2E9CF4}"/>
              </a:ext>
            </a:extLst>
          </p:cNvPr>
          <p:cNvSpPr/>
          <p:nvPr/>
        </p:nvSpPr>
        <p:spPr>
          <a:xfrm>
            <a:off x="5918029" y="240566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8B07D0-02B9-B80B-A983-38FCEB83B28A}"/>
              </a:ext>
            </a:extLst>
          </p:cNvPr>
          <p:cNvSpPr/>
          <p:nvPr/>
        </p:nvSpPr>
        <p:spPr>
          <a:xfrm>
            <a:off x="6053041" y="2528407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A42025-F933-DCA3-72F0-359EAB243EAD}"/>
              </a:ext>
            </a:extLst>
          </p:cNvPr>
          <p:cNvSpPr/>
          <p:nvPr/>
        </p:nvSpPr>
        <p:spPr>
          <a:xfrm>
            <a:off x="6273970" y="2405669"/>
            <a:ext cx="355941" cy="33139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3317C00-0FB6-4B57-CFF8-BAACE9F8E955}"/>
              </a:ext>
            </a:extLst>
          </p:cNvPr>
          <p:cNvSpPr/>
          <p:nvPr/>
        </p:nvSpPr>
        <p:spPr>
          <a:xfrm>
            <a:off x="6408982" y="2528407"/>
            <a:ext cx="98191" cy="98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61259A-9120-50F7-1FF8-A106FD082EB3}"/>
              </a:ext>
            </a:extLst>
          </p:cNvPr>
          <p:cNvSpPr/>
          <p:nvPr/>
        </p:nvSpPr>
        <p:spPr>
          <a:xfrm>
            <a:off x="6629911" y="2074276"/>
            <a:ext cx="355941" cy="33139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DE4EC3-80EA-2B32-2408-4FED65ED6921}"/>
              </a:ext>
            </a:extLst>
          </p:cNvPr>
          <p:cNvSpPr/>
          <p:nvPr/>
        </p:nvSpPr>
        <p:spPr>
          <a:xfrm>
            <a:off x="6764923" y="2197014"/>
            <a:ext cx="98191" cy="98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A47E96-41EB-9F07-4D0A-971BD1B984D2}"/>
              </a:ext>
            </a:extLst>
          </p:cNvPr>
          <p:cNvSpPr/>
          <p:nvPr/>
        </p:nvSpPr>
        <p:spPr>
          <a:xfrm>
            <a:off x="6985852" y="2074276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D6D52A1-CD4E-4983-33FE-140BCC239D10}"/>
              </a:ext>
            </a:extLst>
          </p:cNvPr>
          <p:cNvSpPr/>
          <p:nvPr/>
        </p:nvSpPr>
        <p:spPr>
          <a:xfrm>
            <a:off x="7120864" y="2197014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1170B0-9F7E-35F7-F5C2-F6FEB7C19C42}"/>
              </a:ext>
            </a:extLst>
          </p:cNvPr>
          <p:cNvSpPr/>
          <p:nvPr/>
        </p:nvSpPr>
        <p:spPr>
          <a:xfrm>
            <a:off x="6629911" y="240566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B1BF0B-02AD-CF7A-B785-75396ECCD6D4}"/>
              </a:ext>
            </a:extLst>
          </p:cNvPr>
          <p:cNvSpPr/>
          <p:nvPr/>
        </p:nvSpPr>
        <p:spPr>
          <a:xfrm>
            <a:off x="6764923" y="2528407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53C63-C797-7352-2A5C-11AEC15972BD}"/>
              </a:ext>
            </a:extLst>
          </p:cNvPr>
          <p:cNvSpPr/>
          <p:nvPr/>
        </p:nvSpPr>
        <p:spPr>
          <a:xfrm>
            <a:off x="6985852" y="2405669"/>
            <a:ext cx="355941" cy="33139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408619-5E02-EC6F-D01F-51C6B9E26822}"/>
              </a:ext>
            </a:extLst>
          </p:cNvPr>
          <p:cNvSpPr/>
          <p:nvPr/>
        </p:nvSpPr>
        <p:spPr>
          <a:xfrm>
            <a:off x="7120864" y="2528407"/>
            <a:ext cx="98191" cy="98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35F6B2-7E0B-4F97-4B02-116D26242B06}"/>
              </a:ext>
            </a:extLst>
          </p:cNvPr>
          <p:cNvSpPr/>
          <p:nvPr/>
        </p:nvSpPr>
        <p:spPr>
          <a:xfrm>
            <a:off x="5918029" y="2737052"/>
            <a:ext cx="355941" cy="33139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726941B-EB21-DDF4-F903-F637E51681CD}"/>
              </a:ext>
            </a:extLst>
          </p:cNvPr>
          <p:cNvSpPr/>
          <p:nvPr/>
        </p:nvSpPr>
        <p:spPr>
          <a:xfrm>
            <a:off x="6053041" y="2859790"/>
            <a:ext cx="98191" cy="98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21152C-73BC-49BF-4339-A94768F8F9F0}"/>
              </a:ext>
            </a:extLst>
          </p:cNvPr>
          <p:cNvSpPr/>
          <p:nvPr/>
        </p:nvSpPr>
        <p:spPr>
          <a:xfrm>
            <a:off x="6273970" y="273705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8D365CD-203D-65C1-17E7-3F99ED59EC18}"/>
              </a:ext>
            </a:extLst>
          </p:cNvPr>
          <p:cNvSpPr/>
          <p:nvPr/>
        </p:nvSpPr>
        <p:spPr>
          <a:xfrm>
            <a:off x="6408982" y="2859790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C2EE02-0BC6-9403-5B9D-A85D35094281}"/>
              </a:ext>
            </a:extLst>
          </p:cNvPr>
          <p:cNvSpPr/>
          <p:nvPr/>
        </p:nvSpPr>
        <p:spPr>
          <a:xfrm>
            <a:off x="5918029" y="306844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C28AF06-624F-4369-ED3E-13E2A81B0912}"/>
              </a:ext>
            </a:extLst>
          </p:cNvPr>
          <p:cNvSpPr/>
          <p:nvPr/>
        </p:nvSpPr>
        <p:spPr>
          <a:xfrm>
            <a:off x="6053041" y="3191183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FC19B4-E040-341A-C36E-73E39B68E5B3}"/>
              </a:ext>
            </a:extLst>
          </p:cNvPr>
          <p:cNvSpPr/>
          <p:nvPr/>
        </p:nvSpPr>
        <p:spPr>
          <a:xfrm>
            <a:off x="6273970" y="3068445"/>
            <a:ext cx="355941" cy="33139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6589CF-BE57-171B-BAAE-FB80151C5E84}"/>
              </a:ext>
            </a:extLst>
          </p:cNvPr>
          <p:cNvSpPr/>
          <p:nvPr/>
        </p:nvSpPr>
        <p:spPr>
          <a:xfrm>
            <a:off x="6408982" y="3191183"/>
            <a:ext cx="98191" cy="98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0CF5F1-5398-7446-71CB-578970538BD5}"/>
              </a:ext>
            </a:extLst>
          </p:cNvPr>
          <p:cNvSpPr/>
          <p:nvPr/>
        </p:nvSpPr>
        <p:spPr>
          <a:xfrm>
            <a:off x="6629911" y="2737052"/>
            <a:ext cx="355941" cy="33139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088C5AF-F50C-7622-6A53-E1CE07ABDE24}"/>
              </a:ext>
            </a:extLst>
          </p:cNvPr>
          <p:cNvSpPr/>
          <p:nvPr/>
        </p:nvSpPr>
        <p:spPr>
          <a:xfrm>
            <a:off x="6764923" y="2859790"/>
            <a:ext cx="98191" cy="98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1763E3-588E-7226-BA1D-E1BCD3FFB66A}"/>
              </a:ext>
            </a:extLst>
          </p:cNvPr>
          <p:cNvSpPr/>
          <p:nvPr/>
        </p:nvSpPr>
        <p:spPr>
          <a:xfrm>
            <a:off x="6985852" y="273705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E290AAB-1232-6826-1531-03F039B92FB3}"/>
              </a:ext>
            </a:extLst>
          </p:cNvPr>
          <p:cNvSpPr/>
          <p:nvPr/>
        </p:nvSpPr>
        <p:spPr>
          <a:xfrm>
            <a:off x="7120864" y="2859790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7DC74B-6EC0-B123-4B14-CAE97E10B90D}"/>
              </a:ext>
            </a:extLst>
          </p:cNvPr>
          <p:cNvSpPr/>
          <p:nvPr/>
        </p:nvSpPr>
        <p:spPr>
          <a:xfrm>
            <a:off x="6629911" y="306844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C5C5D0D-D837-77BF-90E5-5789066EF87E}"/>
              </a:ext>
            </a:extLst>
          </p:cNvPr>
          <p:cNvSpPr/>
          <p:nvPr/>
        </p:nvSpPr>
        <p:spPr>
          <a:xfrm>
            <a:off x="6764923" y="3191183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6C6FC8-FC0E-93C0-D99F-4AF062D2CA7A}"/>
              </a:ext>
            </a:extLst>
          </p:cNvPr>
          <p:cNvSpPr/>
          <p:nvPr/>
        </p:nvSpPr>
        <p:spPr>
          <a:xfrm>
            <a:off x="6985852" y="3068445"/>
            <a:ext cx="355941" cy="33139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52A629B-4656-5235-4B00-48E878211F50}"/>
              </a:ext>
            </a:extLst>
          </p:cNvPr>
          <p:cNvSpPr/>
          <p:nvPr/>
        </p:nvSpPr>
        <p:spPr>
          <a:xfrm>
            <a:off x="7120864" y="3191183"/>
            <a:ext cx="98191" cy="98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41239C-5F8B-15DD-B459-2C1858292EEC}"/>
              </a:ext>
            </a:extLst>
          </p:cNvPr>
          <p:cNvSpPr/>
          <p:nvPr/>
        </p:nvSpPr>
        <p:spPr>
          <a:xfrm>
            <a:off x="7342079" y="2074276"/>
            <a:ext cx="355941" cy="33139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7A48389-72BE-74B1-ADCC-D580CA6D03F7}"/>
              </a:ext>
            </a:extLst>
          </p:cNvPr>
          <p:cNvSpPr/>
          <p:nvPr/>
        </p:nvSpPr>
        <p:spPr>
          <a:xfrm>
            <a:off x="7477091" y="2197014"/>
            <a:ext cx="98191" cy="98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F697FE5-EA88-2B0F-1917-82ACCBE0FA6A}"/>
              </a:ext>
            </a:extLst>
          </p:cNvPr>
          <p:cNvSpPr/>
          <p:nvPr/>
        </p:nvSpPr>
        <p:spPr>
          <a:xfrm>
            <a:off x="7698020" y="2074276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EFE8B20-0D10-AF2E-788E-BFBAC4A7E773}"/>
              </a:ext>
            </a:extLst>
          </p:cNvPr>
          <p:cNvSpPr/>
          <p:nvPr/>
        </p:nvSpPr>
        <p:spPr>
          <a:xfrm>
            <a:off x="7833032" y="2197014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AE1E96-5F1B-9685-15C2-9D4ECB6FECEC}"/>
              </a:ext>
            </a:extLst>
          </p:cNvPr>
          <p:cNvSpPr/>
          <p:nvPr/>
        </p:nvSpPr>
        <p:spPr>
          <a:xfrm>
            <a:off x="7342079" y="2405669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29874A1-D026-CA09-7500-78111C213DF6}"/>
              </a:ext>
            </a:extLst>
          </p:cNvPr>
          <p:cNvSpPr/>
          <p:nvPr/>
        </p:nvSpPr>
        <p:spPr>
          <a:xfrm>
            <a:off x="7477091" y="2528407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8996CF-AA61-B555-CBE6-EE2151111551}"/>
              </a:ext>
            </a:extLst>
          </p:cNvPr>
          <p:cNvSpPr/>
          <p:nvPr/>
        </p:nvSpPr>
        <p:spPr>
          <a:xfrm>
            <a:off x="7698020" y="2405669"/>
            <a:ext cx="355941" cy="33139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C9310C4-0738-2207-4A7A-78ACF46A7DF7}"/>
              </a:ext>
            </a:extLst>
          </p:cNvPr>
          <p:cNvSpPr/>
          <p:nvPr/>
        </p:nvSpPr>
        <p:spPr>
          <a:xfrm>
            <a:off x="7833032" y="2528407"/>
            <a:ext cx="98191" cy="98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B79A789-56E2-60C3-3B11-4FC3931C6F40}"/>
              </a:ext>
            </a:extLst>
          </p:cNvPr>
          <p:cNvSpPr/>
          <p:nvPr/>
        </p:nvSpPr>
        <p:spPr>
          <a:xfrm>
            <a:off x="7342079" y="2737052"/>
            <a:ext cx="355941" cy="33139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9825CF3-2A1D-0A8D-E926-2FCE04EFEED3}"/>
              </a:ext>
            </a:extLst>
          </p:cNvPr>
          <p:cNvSpPr/>
          <p:nvPr/>
        </p:nvSpPr>
        <p:spPr>
          <a:xfrm>
            <a:off x="7477091" y="2859790"/>
            <a:ext cx="98191" cy="98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D34634-9D55-C4BF-7D37-A880FB75A09F}"/>
              </a:ext>
            </a:extLst>
          </p:cNvPr>
          <p:cNvSpPr/>
          <p:nvPr/>
        </p:nvSpPr>
        <p:spPr>
          <a:xfrm>
            <a:off x="7698020" y="2737052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86483C0-8DAC-D0E3-D31A-83D294CA2B24}"/>
              </a:ext>
            </a:extLst>
          </p:cNvPr>
          <p:cNvSpPr/>
          <p:nvPr/>
        </p:nvSpPr>
        <p:spPr>
          <a:xfrm>
            <a:off x="7833032" y="2859790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3FDE49D-DCC0-0EC3-9C88-E4CC73DDF5FF}"/>
              </a:ext>
            </a:extLst>
          </p:cNvPr>
          <p:cNvSpPr/>
          <p:nvPr/>
        </p:nvSpPr>
        <p:spPr>
          <a:xfrm>
            <a:off x="7342079" y="3068445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442CF76-A9EE-F077-97CC-123F71E9D645}"/>
              </a:ext>
            </a:extLst>
          </p:cNvPr>
          <p:cNvSpPr/>
          <p:nvPr/>
        </p:nvSpPr>
        <p:spPr>
          <a:xfrm>
            <a:off x="7477091" y="3191183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8631F0A-2A21-08E0-9830-267874B7EA70}"/>
              </a:ext>
            </a:extLst>
          </p:cNvPr>
          <p:cNvSpPr/>
          <p:nvPr/>
        </p:nvSpPr>
        <p:spPr>
          <a:xfrm>
            <a:off x="7698020" y="3068445"/>
            <a:ext cx="355941" cy="33139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6B59981-ECAA-7FCF-F8CF-4AE15F85A02A}"/>
              </a:ext>
            </a:extLst>
          </p:cNvPr>
          <p:cNvSpPr/>
          <p:nvPr/>
        </p:nvSpPr>
        <p:spPr>
          <a:xfrm>
            <a:off x="7833032" y="3191183"/>
            <a:ext cx="98191" cy="98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57A8BAC-3E51-7673-B68C-299A64181851}"/>
              </a:ext>
            </a:extLst>
          </p:cNvPr>
          <p:cNvSpPr/>
          <p:nvPr/>
        </p:nvSpPr>
        <p:spPr>
          <a:xfrm>
            <a:off x="5918029" y="3399828"/>
            <a:ext cx="355941" cy="33139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5713E3B-301E-3DA4-6E15-CAF45BE92B4D}"/>
              </a:ext>
            </a:extLst>
          </p:cNvPr>
          <p:cNvSpPr/>
          <p:nvPr/>
        </p:nvSpPr>
        <p:spPr>
          <a:xfrm>
            <a:off x="6053041" y="3522566"/>
            <a:ext cx="98191" cy="98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7D7B26E-74D1-FA65-C5E4-1A0CEDE42C8B}"/>
              </a:ext>
            </a:extLst>
          </p:cNvPr>
          <p:cNvSpPr/>
          <p:nvPr/>
        </p:nvSpPr>
        <p:spPr>
          <a:xfrm>
            <a:off x="6273970" y="339982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A323991-3236-B5C4-651A-2B23BFCAF8C5}"/>
              </a:ext>
            </a:extLst>
          </p:cNvPr>
          <p:cNvSpPr/>
          <p:nvPr/>
        </p:nvSpPr>
        <p:spPr>
          <a:xfrm>
            <a:off x="6408982" y="3522566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2DAAD46-8562-21DC-7987-F4EBFFCABD06}"/>
              </a:ext>
            </a:extLst>
          </p:cNvPr>
          <p:cNvSpPr/>
          <p:nvPr/>
        </p:nvSpPr>
        <p:spPr>
          <a:xfrm>
            <a:off x="5918029" y="373122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3C8921C-AF01-88C7-4707-6995BA70C7E9}"/>
              </a:ext>
            </a:extLst>
          </p:cNvPr>
          <p:cNvSpPr/>
          <p:nvPr/>
        </p:nvSpPr>
        <p:spPr>
          <a:xfrm>
            <a:off x="6053041" y="3853959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CAFFA40-EBA3-0F02-7E8A-C425F140DCF7}"/>
              </a:ext>
            </a:extLst>
          </p:cNvPr>
          <p:cNvSpPr/>
          <p:nvPr/>
        </p:nvSpPr>
        <p:spPr>
          <a:xfrm>
            <a:off x="6273970" y="3731221"/>
            <a:ext cx="355941" cy="33139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5B5B31F-6305-D816-AF04-1FFBB382E2F3}"/>
              </a:ext>
            </a:extLst>
          </p:cNvPr>
          <p:cNvSpPr/>
          <p:nvPr/>
        </p:nvSpPr>
        <p:spPr>
          <a:xfrm>
            <a:off x="6408982" y="3853959"/>
            <a:ext cx="98191" cy="98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42363E3-6A68-2FE1-A5D0-37155C02A807}"/>
              </a:ext>
            </a:extLst>
          </p:cNvPr>
          <p:cNvSpPr/>
          <p:nvPr/>
        </p:nvSpPr>
        <p:spPr>
          <a:xfrm>
            <a:off x="6629911" y="3399828"/>
            <a:ext cx="355941" cy="33139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CCE6934-5C88-E13F-F6D0-B7D610ED0DAA}"/>
              </a:ext>
            </a:extLst>
          </p:cNvPr>
          <p:cNvSpPr/>
          <p:nvPr/>
        </p:nvSpPr>
        <p:spPr>
          <a:xfrm>
            <a:off x="6764923" y="3522566"/>
            <a:ext cx="98191" cy="98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B85EC02-332D-B295-7BA6-9A71ADF60F1F}"/>
              </a:ext>
            </a:extLst>
          </p:cNvPr>
          <p:cNvSpPr/>
          <p:nvPr/>
        </p:nvSpPr>
        <p:spPr>
          <a:xfrm>
            <a:off x="6985852" y="339982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A4C807C-A796-8DEB-7CB3-5E43EFD01EAB}"/>
              </a:ext>
            </a:extLst>
          </p:cNvPr>
          <p:cNvSpPr/>
          <p:nvPr/>
        </p:nvSpPr>
        <p:spPr>
          <a:xfrm>
            <a:off x="7120864" y="3522566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55AB63D-44F9-8C18-4AB1-0A312EFC542D}"/>
              </a:ext>
            </a:extLst>
          </p:cNvPr>
          <p:cNvSpPr/>
          <p:nvPr/>
        </p:nvSpPr>
        <p:spPr>
          <a:xfrm>
            <a:off x="6629911" y="373122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5160642-4547-17DB-0E5E-EC87B80B2207}"/>
              </a:ext>
            </a:extLst>
          </p:cNvPr>
          <p:cNvSpPr/>
          <p:nvPr/>
        </p:nvSpPr>
        <p:spPr>
          <a:xfrm>
            <a:off x="6764923" y="3853959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20030EF-45C1-7B53-CD8C-63364DE7DEC2}"/>
              </a:ext>
            </a:extLst>
          </p:cNvPr>
          <p:cNvSpPr/>
          <p:nvPr/>
        </p:nvSpPr>
        <p:spPr>
          <a:xfrm>
            <a:off x="6985852" y="3731221"/>
            <a:ext cx="355941" cy="33139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02B1F87-14F4-914A-2D55-DE3590BBFB54}"/>
              </a:ext>
            </a:extLst>
          </p:cNvPr>
          <p:cNvSpPr/>
          <p:nvPr/>
        </p:nvSpPr>
        <p:spPr>
          <a:xfrm>
            <a:off x="7120864" y="3853959"/>
            <a:ext cx="98191" cy="98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284A2F7-8F18-C0F9-D571-5D4377FD8049}"/>
              </a:ext>
            </a:extLst>
          </p:cNvPr>
          <p:cNvSpPr/>
          <p:nvPr/>
        </p:nvSpPr>
        <p:spPr>
          <a:xfrm>
            <a:off x="7342079" y="3399828"/>
            <a:ext cx="355941" cy="33139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A681F35-9EB9-00C5-4391-7A20073ADFA6}"/>
              </a:ext>
            </a:extLst>
          </p:cNvPr>
          <p:cNvSpPr/>
          <p:nvPr/>
        </p:nvSpPr>
        <p:spPr>
          <a:xfrm>
            <a:off x="7477091" y="3522566"/>
            <a:ext cx="98191" cy="98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2DAC778-F9B0-65DC-14C7-2B3E7B5F9042}"/>
              </a:ext>
            </a:extLst>
          </p:cNvPr>
          <p:cNvSpPr/>
          <p:nvPr/>
        </p:nvSpPr>
        <p:spPr>
          <a:xfrm>
            <a:off x="7698020" y="3399828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5569752-AF34-30F8-81E2-36E862240EAA}"/>
              </a:ext>
            </a:extLst>
          </p:cNvPr>
          <p:cNvSpPr/>
          <p:nvPr/>
        </p:nvSpPr>
        <p:spPr>
          <a:xfrm>
            <a:off x="7833032" y="3522566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0D1A4A0-F514-4335-1819-33728CBF2C21}"/>
              </a:ext>
            </a:extLst>
          </p:cNvPr>
          <p:cNvSpPr/>
          <p:nvPr/>
        </p:nvSpPr>
        <p:spPr>
          <a:xfrm>
            <a:off x="7342079" y="3731221"/>
            <a:ext cx="355941" cy="3313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BBA11F7-3697-A576-8615-81F79690CD65}"/>
              </a:ext>
            </a:extLst>
          </p:cNvPr>
          <p:cNvSpPr/>
          <p:nvPr/>
        </p:nvSpPr>
        <p:spPr>
          <a:xfrm>
            <a:off x="7477091" y="3853959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25E5FE4-AD0E-C0B6-047E-F0667BA40E97}"/>
              </a:ext>
            </a:extLst>
          </p:cNvPr>
          <p:cNvSpPr/>
          <p:nvPr/>
        </p:nvSpPr>
        <p:spPr>
          <a:xfrm>
            <a:off x="7698020" y="3731221"/>
            <a:ext cx="355941" cy="33139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A5DE62B-55BC-4B9C-9EF4-ECF37D5A3578}"/>
              </a:ext>
            </a:extLst>
          </p:cNvPr>
          <p:cNvSpPr/>
          <p:nvPr/>
        </p:nvSpPr>
        <p:spPr>
          <a:xfrm>
            <a:off x="7833032" y="3853959"/>
            <a:ext cx="98191" cy="98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3EF1FF3-293D-17A6-9FC0-9C2AED70CAEB}"/>
              </a:ext>
            </a:extLst>
          </p:cNvPr>
          <p:cNvSpPr/>
          <p:nvPr/>
        </p:nvSpPr>
        <p:spPr>
          <a:xfrm>
            <a:off x="8430644" y="2074276"/>
            <a:ext cx="355941" cy="3313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66B72B8-FF5A-B6A5-68B2-58AD43D12FAF}"/>
              </a:ext>
            </a:extLst>
          </p:cNvPr>
          <p:cNvSpPr/>
          <p:nvPr/>
        </p:nvSpPr>
        <p:spPr>
          <a:xfrm>
            <a:off x="8565656" y="2197014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855CA82-9820-2040-9D6C-B5B84653B1A6}"/>
              </a:ext>
            </a:extLst>
          </p:cNvPr>
          <p:cNvSpPr/>
          <p:nvPr/>
        </p:nvSpPr>
        <p:spPr>
          <a:xfrm>
            <a:off x="8786585" y="2074276"/>
            <a:ext cx="355941" cy="3313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E03E493-9DFD-F523-1558-079E51C800CA}"/>
              </a:ext>
            </a:extLst>
          </p:cNvPr>
          <p:cNvSpPr/>
          <p:nvPr/>
        </p:nvSpPr>
        <p:spPr>
          <a:xfrm>
            <a:off x="8921597" y="2197014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0F429C5-E62A-880A-C348-5665F243BBD5}"/>
              </a:ext>
            </a:extLst>
          </p:cNvPr>
          <p:cNvSpPr/>
          <p:nvPr/>
        </p:nvSpPr>
        <p:spPr>
          <a:xfrm>
            <a:off x="8430644" y="2405669"/>
            <a:ext cx="355941" cy="3313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15DAA479-7C8D-E216-D888-AFBF448F0F13}"/>
              </a:ext>
            </a:extLst>
          </p:cNvPr>
          <p:cNvSpPr/>
          <p:nvPr/>
        </p:nvSpPr>
        <p:spPr>
          <a:xfrm>
            <a:off x="8565656" y="2528407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AB6B682-FC01-0F2B-1BE3-D5FD046AA763}"/>
              </a:ext>
            </a:extLst>
          </p:cNvPr>
          <p:cNvSpPr/>
          <p:nvPr/>
        </p:nvSpPr>
        <p:spPr>
          <a:xfrm>
            <a:off x="8786585" y="2405669"/>
            <a:ext cx="355941" cy="3313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D57E4F7-A385-64FF-C074-6BF5AF1B3DEF}"/>
              </a:ext>
            </a:extLst>
          </p:cNvPr>
          <p:cNvSpPr/>
          <p:nvPr/>
        </p:nvSpPr>
        <p:spPr>
          <a:xfrm>
            <a:off x="8921597" y="2528407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D51507B-1498-1564-3449-F439B75C5D8B}"/>
              </a:ext>
            </a:extLst>
          </p:cNvPr>
          <p:cNvSpPr/>
          <p:nvPr/>
        </p:nvSpPr>
        <p:spPr>
          <a:xfrm>
            <a:off x="9142526" y="2074276"/>
            <a:ext cx="355941" cy="3313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C371568-7E02-4473-6AA7-78597942FAA1}"/>
              </a:ext>
            </a:extLst>
          </p:cNvPr>
          <p:cNvSpPr/>
          <p:nvPr/>
        </p:nvSpPr>
        <p:spPr>
          <a:xfrm>
            <a:off x="9277538" y="2197014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F27B1CC-4FF6-B367-58F7-7B662E07202A}"/>
              </a:ext>
            </a:extLst>
          </p:cNvPr>
          <p:cNvSpPr/>
          <p:nvPr/>
        </p:nvSpPr>
        <p:spPr>
          <a:xfrm>
            <a:off x="9142526" y="2405669"/>
            <a:ext cx="355941" cy="3313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7201755-74BB-082C-13CA-A6B06507916C}"/>
              </a:ext>
            </a:extLst>
          </p:cNvPr>
          <p:cNvSpPr/>
          <p:nvPr/>
        </p:nvSpPr>
        <p:spPr>
          <a:xfrm>
            <a:off x="9277538" y="2528407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64B8A9E-2EA9-DC47-02AF-91E48195C7EC}"/>
              </a:ext>
            </a:extLst>
          </p:cNvPr>
          <p:cNvSpPr/>
          <p:nvPr/>
        </p:nvSpPr>
        <p:spPr>
          <a:xfrm>
            <a:off x="8430644" y="2737052"/>
            <a:ext cx="355941" cy="3313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89ED849-3E77-08CA-AF80-9688E687EE59}"/>
              </a:ext>
            </a:extLst>
          </p:cNvPr>
          <p:cNvSpPr/>
          <p:nvPr/>
        </p:nvSpPr>
        <p:spPr>
          <a:xfrm>
            <a:off x="8565656" y="2859790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A7CD9CA-F2A5-A16B-729A-D4F34DA48108}"/>
              </a:ext>
            </a:extLst>
          </p:cNvPr>
          <p:cNvSpPr/>
          <p:nvPr/>
        </p:nvSpPr>
        <p:spPr>
          <a:xfrm>
            <a:off x="8786585" y="2737052"/>
            <a:ext cx="355941" cy="3313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65C3B4A-010B-585A-8377-8F708A4EA8C3}"/>
              </a:ext>
            </a:extLst>
          </p:cNvPr>
          <p:cNvSpPr/>
          <p:nvPr/>
        </p:nvSpPr>
        <p:spPr>
          <a:xfrm>
            <a:off x="8921597" y="2859790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278367E-230B-854B-D25E-8EAC84A35B0E}"/>
              </a:ext>
            </a:extLst>
          </p:cNvPr>
          <p:cNvSpPr/>
          <p:nvPr/>
        </p:nvSpPr>
        <p:spPr>
          <a:xfrm>
            <a:off x="9142526" y="2737052"/>
            <a:ext cx="355941" cy="3313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484EAD9-1070-074E-C0FB-8C4C9CF9CEEC}"/>
              </a:ext>
            </a:extLst>
          </p:cNvPr>
          <p:cNvSpPr/>
          <p:nvPr/>
        </p:nvSpPr>
        <p:spPr>
          <a:xfrm>
            <a:off x="9277538" y="2859790"/>
            <a:ext cx="98191" cy="98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326A4053-B447-3E4C-1452-D566C931875E}"/>
              </a:ext>
            </a:extLst>
          </p:cNvPr>
          <p:cNvSpPr/>
          <p:nvPr/>
        </p:nvSpPr>
        <p:spPr>
          <a:xfrm>
            <a:off x="8433583" y="2077538"/>
            <a:ext cx="355941" cy="33139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E2E5F4-D919-4DE9-9FA3-512BB02107DD}"/>
              </a:ext>
            </a:extLst>
          </p:cNvPr>
          <p:cNvSpPr/>
          <p:nvPr/>
        </p:nvSpPr>
        <p:spPr>
          <a:xfrm>
            <a:off x="8568595" y="2200276"/>
            <a:ext cx="98191" cy="9819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ight Brace 167">
            <a:extLst>
              <a:ext uri="{FF2B5EF4-FFF2-40B4-BE49-F238E27FC236}">
                <a16:creationId xmlns:a16="http://schemas.microsoft.com/office/drawing/2014/main" id="{CF5EE324-3807-EEA0-5438-1A500F948E1C}"/>
              </a:ext>
            </a:extLst>
          </p:cNvPr>
          <p:cNvSpPr/>
          <p:nvPr/>
        </p:nvSpPr>
        <p:spPr>
          <a:xfrm rot="5400000">
            <a:off x="6875529" y="3273902"/>
            <a:ext cx="220929" cy="213593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1085ACDC-1718-0BB4-DD96-F595032E69A8}"/>
                  </a:ext>
                </a:extLst>
              </p:cNvPr>
              <p:cNvSpPr txBox="1"/>
              <p:nvPr/>
            </p:nvSpPr>
            <p:spPr>
              <a:xfrm>
                <a:off x="6889672" y="4452333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1085ACDC-1718-0BB4-DD96-F595032E6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672" y="4452333"/>
                <a:ext cx="192360" cy="276999"/>
              </a:xfrm>
              <a:prstGeom prst="rect">
                <a:avLst/>
              </a:prstGeom>
              <a:blipFill>
                <a:blip r:embed="rId2"/>
                <a:stretch>
                  <a:fillRect l="-250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Right Brace 169">
            <a:extLst>
              <a:ext uri="{FF2B5EF4-FFF2-40B4-BE49-F238E27FC236}">
                <a16:creationId xmlns:a16="http://schemas.microsoft.com/office/drawing/2014/main" id="{EA91C3BA-9089-CEB9-CFB4-03F13ECD5061}"/>
              </a:ext>
            </a:extLst>
          </p:cNvPr>
          <p:cNvSpPr/>
          <p:nvPr/>
        </p:nvSpPr>
        <p:spPr>
          <a:xfrm rot="10800000">
            <a:off x="5562085" y="2074276"/>
            <a:ext cx="220929" cy="198833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8B48C093-82FF-35EE-F65F-1756C55FCD36}"/>
                  </a:ext>
                </a:extLst>
              </p:cNvPr>
              <p:cNvSpPr txBox="1"/>
              <p:nvPr/>
            </p:nvSpPr>
            <p:spPr>
              <a:xfrm>
                <a:off x="5320417" y="2929945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8B48C093-82FF-35EE-F65F-1756C55FC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417" y="2929945"/>
                <a:ext cx="192360" cy="276999"/>
              </a:xfrm>
              <a:prstGeom prst="rect">
                <a:avLst/>
              </a:prstGeom>
              <a:blipFill>
                <a:blip r:embed="rId3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ight Brace 171">
            <a:extLst>
              <a:ext uri="{FF2B5EF4-FFF2-40B4-BE49-F238E27FC236}">
                <a16:creationId xmlns:a16="http://schemas.microsoft.com/office/drawing/2014/main" id="{A031EFA7-DAF9-6932-A7BD-9C765297FB1B}"/>
              </a:ext>
            </a:extLst>
          </p:cNvPr>
          <p:cNvSpPr/>
          <p:nvPr/>
        </p:nvSpPr>
        <p:spPr>
          <a:xfrm>
            <a:off x="9571322" y="2074276"/>
            <a:ext cx="189724" cy="99416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ight Brace 172">
            <a:extLst>
              <a:ext uri="{FF2B5EF4-FFF2-40B4-BE49-F238E27FC236}">
                <a16:creationId xmlns:a16="http://schemas.microsoft.com/office/drawing/2014/main" id="{D19712D5-8125-77F2-61D2-194F3C47C813}"/>
              </a:ext>
            </a:extLst>
          </p:cNvPr>
          <p:cNvSpPr/>
          <p:nvPr/>
        </p:nvSpPr>
        <p:spPr>
          <a:xfrm rot="5400000">
            <a:off x="8872304" y="2742274"/>
            <a:ext cx="189724" cy="106297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1CC0D698-3EDE-86A2-8A13-C24D1559AF1C}"/>
                  </a:ext>
                </a:extLst>
              </p:cNvPr>
              <p:cNvSpPr txBox="1"/>
              <p:nvPr/>
            </p:nvSpPr>
            <p:spPr>
              <a:xfrm>
                <a:off x="8868375" y="3384066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1CC0D698-3EDE-86A2-8A13-C24D1559A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375" y="3384066"/>
                <a:ext cx="192360" cy="276999"/>
              </a:xfrm>
              <a:prstGeom prst="rect">
                <a:avLst/>
              </a:prstGeom>
              <a:blipFill>
                <a:blip r:embed="rId4"/>
                <a:stretch>
                  <a:fillRect l="-29032" r="-25806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399D8E8-CC99-0FEA-E15A-58581DCDB063}"/>
                  </a:ext>
                </a:extLst>
              </p:cNvPr>
              <p:cNvSpPr txBox="1"/>
              <p:nvPr/>
            </p:nvSpPr>
            <p:spPr>
              <a:xfrm>
                <a:off x="9788623" y="2432860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399D8E8-CC99-0FEA-E15A-58581DCDB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8623" y="2432860"/>
                <a:ext cx="192360" cy="276999"/>
              </a:xfrm>
              <a:prstGeom prst="rect">
                <a:avLst/>
              </a:prstGeom>
              <a:blipFill>
                <a:blip r:embed="rId5"/>
                <a:stretch>
                  <a:fillRect l="-29032" r="-25806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Rectangle 175">
            <a:extLst>
              <a:ext uri="{FF2B5EF4-FFF2-40B4-BE49-F238E27FC236}">
                <a16:creationId xmlns:a16="http://schemas.microsoft.com/office/drawing/2014/main" id="{870C2931-50CC-78B2-C0EC-C2572759F34A}"/>
              </a:ext>
            </a:extLst>
          </p:cNvPr>
          <p:cNvSpPr/>
          <p:nvPr/>
        </p:nvSpPr>
        <p:spPr>
          <a:xfrm>
            <a:off x="5903228" y="2071950"/>
            <a:ext cx="726397" cy="665102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C565D62C-FB6D-B4DC-AD4A-7DBFB80A67AA}"/>
              </a:ext>
            </a:extLst>
          </p:cNvPr>
          <p:cNvSpPr/>
          <p:nvPr/>
        </p:nvSpPr>
        <p:spPr>
          <a:xfrm>
            <a:off x="6621467" y="2070165"/>
            <a:ext cx="726397" cy="665102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64A6C356-1041-57EF-5761-F4C8F884E007}"/>
              </a:ext>
            </a:extLst>
          </p:cNvPr>
          <p:cNvSpPr/>
          <p:nvPr/>
        </p:nvSpPr>
        <p:spPr>
          <a:xfrm>
            <a:off x="8785397" y="2077158"/>
            <a:ext cx="355941" cy="33139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328CC42C-92D2-AE42-3F06-C68371277D21}"/>
              </a:ext>
            </a:extLst>
          </p:cNvPr>
          <p:cNvSpPr/>
          <p:nvPr/>
        </p:nvSpPr>
        <p:spPr>
          <a:xfrm>
            <a:off x="8920409" y="2199896"/>
            <a:ext cx="98191" cy="9819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94D2BDD8-0440-77F3-FCC0-7B94BF017741}"/>
              </a:ext>
            </a:extLst>
          </p:cNvPr>
          <p:cNvSpPr/>
          <p:nvPr/>
        </p:nvSpPr>
        <p:spPr>
          <a:xfrm>
            <a:off x="9146264" y="2077158"/>
            <a:ext cx="355941" cy="33139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3E1A6842-8828-C066-6E69-4D6240C8EB9A}"/>
              </a:ext>
            </a:extLst>
          </p:cNvPr>
          <p:cNvSpPr/>
          <p:nvPr/>
        </p:nvSpPr>
        <p:spPr>
          <a:xfrm>
            <a:off x="9281276" y="2199896"/>
            <a:ext cx="98191" cy="9819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ADD832AB-071A-D81E-B529-132A09DCF44F}"/>
              </a:ext>
            </a:extLst>
          </p:cNvPr>
          <p:cNvSpPr/>
          <p:nvPr/>
        </p:nvSpPr>
        <p:spPr>
          <a:xfrm>
            <a:off x="8433583" y="2407012"/>
            <a:ext cx="355941" cy="33139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5317AE9F-CE78-5F03-F8B1-07FC93CCD52E}"/>
              </a:ext>
            </a:extLst>
          </p:cNvPr>
          <p:cNvSpPr/>
          <p:nvPr/>
        </p:nvSpPr>
        <p:spPr>
          <a:xfrm>
            <a:off x="8568595" y="2529750"/>
            <a:ext cx="98191" cy="9819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8B00F82E-A8B9-AC1B-B574-8B9D381E292C}"/>
              </a:ext>
            </a:extLst>
          </p:cNvPr>
          <p:cNvSpPr/>
          <p:nvPr/>
        </p:nvSpPr>
        <p:spPr>
          <a:xfrm>
            <a:off x="8785397" y="2406632"/>
            <a:ext cx="355941" cy="33139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223CA7B6-2203-5A10-8370-E1F576022D3B}"/>
              </a:ext>
            </a:extLst>
          </p:cNvPr>
          <p:cNvSpPr/>
          <p:nvPr/>
        </p:nvSpPr>
        <p:spPr>
          <a:xfrm>
            <a:off x="8920409" y="2529370"/>
            <a:ext cx="98191" cy="9819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A931A8FD-11D8-7213-700A-875AD3D26D9D}"/>
              </a:ext>
            </a:extLst>
          </p:cNvPr>
          <p:cNvSpPr/>
          <p:nvPr/>
        </p:nvSpPr>
        <p:spPr>
          <a:xfrm>
            <a:off x="9146264" y="2406632"/>
            <a:ext cx="355941" cy="33139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387DA318-5BCE-AD81-B38E-E3E82CE57449}"/>
              </a:ext>
            </a:extLst>
          </p:cNvPr>
          <p:cNvSpPr/>
          <p:nvPr/>
        </p:nvSpPr>
        <p:spPr>
          <a:xfrm>
            <a:off x="9281276" y="2529370"/>
            <a:ext cx="98191" cy="9819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215F2DF0-54F0-E4D6-075D-D70C90B60DE5}"/>
              </a:ext>
            </a:extLst>
          </p:cNvPr>
          <p:cNvSpPr/>
          <p:nvPr/>
        </p:nvSpPr>
        <p:spPr>
          <a:xfrm>
            <a:off x="8433583" y="2735373"/>
            <a:ext cx="355941" cy="33139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32CC45C6-E0FF-EAED-27C2-9B2800744F50}"/>
              </a:ext>
            </a:extLst>
          </p:cNvPr>
          <p:cNvSpPr/>
          <p:nvPr/>
        </p:nvSpPr>
        <p:spPr>
          <a:xfrm>
            <a:off x="8568595" y="2858111"/>
            <a:ext cx="98191" cy="9819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296AD3-D32D-7B7E-6577-C1106401F598}"/>
              </a:ext>
            </a:extLst>
          </p:cNvPr>
          <p:cNvSpPr/>
          <p:nvPr/>
        </p:nvSpPr>
        <p:spPr>
          <a:xfrm>
            <a:off x="8785397" y="2734993"/>
            <a:ext cx="355941" cy="33139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8BD4FB0B-6F69-CB19-088A-3DF42D54B32F}"/>
              </a:ext>
            </a:extLst>
          </p:cNvPr>
          <p:cNvSpPr/>
          <p:nvPr/>
        </p:nvSpPr>
        <p:spPr>
          <a:xfrm>
            <a:off x="8920409" y="2857731"/>
            <a:ext cx="98191" cy="9819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BE1793DC-088E-D069-C469-4DCA3A502C35}"/>
              </a:ext>
            </a:extLst>
          </p:cNvPr>
          <p:cNvSpPr/>
          <p:nvPr/>
        </p:nvSpPr>
        <p:spPr>
          <a:xfrm>
            <a:off x="9146264" y="2734993"/>
            <a:ext cx="355941" cy="33139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A785D765-9861-EC16-EEEE-1CE2F2AD13AF}"/>
              </a:ext>
            </a:extLst>
          </p:cNvPr>
          <p:cNvSpPr/>
          <p:nvPr/>
        </p:nvSpPr>
        <p:spPr>
          <a:xfrm>
            <a:off x="9281276" y="2857731"/>
            <a:ext cx="98191" cy="9819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47100FB2-B487-E58F-90CD-8AF69469D1CD}"/>
              </a:ext>
            </a:extLst>
          </p:cNvPr>
          <p:cNvSpPr/>
          <p:nvPr/>
        </p:nvSpPr>
        <p:spPr>
          <a:xfrm>
            <a:off x="8432543" y="2072047"/>
            <a:ext cx="355655" cy="343666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2808C769-330B-327C-6887-DC8E7FDCA649}"/>
              </a:ext>
            </a:extLst>
          </p:cNvPr>
          <p:cNvSpPr/>
          <p:nvPr/>
        </p:nvSpPr>
        <p:spPr>
          <a:xfrm>
            <a:off x="8787483" y="2068285"/>
            <a:ext cx="355655" cy="343666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1702410-F453-ECB4-3C10-60B23D5E1490}"/>
              </a:ext>
            </a:extLst>
          </p:cNvPr>
          <p:cNvSpPr/>
          <p:nvPr/>
        </p:nvSpPr>
        <p:spPr>
          <a:xfrm>
            <a:off x="9150288" y="2068285"/>
            <a:ext cx="355655" cy="343666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FB22840E-439B-F3A2-9AC8-FC0232441AA8}"/>
              </a:ext>
            </a:extLst>
          </p:cNvPr>
          <p:cNvSpPr/>
          <p:nvPr/>
        </p:nvSpPr>
        <p:spPr>
          <a:xfrm>
            <a:off x="8431736" y="2396648"/>
            <a:ext cx="355655" cy="343666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623644D2-A68A-8B20-859F-3BDAE8ACA780}"/>
              </a:ext>
            </a:extLst>
          </p:cNvPr>
          <p:cNvSpPr/>
          <p:nvPr/>
        </p:nvSpPr>
        <p:spPr>
          <a:xfrm>
            <a:off x="9150288" y="2728856"/>
            <a:ext cx="355655" cy="343666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A7D24DF4-87C3-7FF3-23D4-E4326802C51F}"/>
              </a:ext>
            </a:extLst>
          </p:cNvPr>
          <p:cNvSpPr/>
          <p:nvPr/>
        </p:nvSpPr>
        <p:spPr>
          <a:xfrm>
            <a:off x="7339330" y="2070165"/>
            <a:ext cx="726397" cy="665102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7EC45F5A-4AD4-4294-3B16-96776BBE7243}"/>
              </a:ext>
            </a:extLst>
          </p:cNvPr>
          <p:cNvSpPr/>
          <p:nvPr/>
        </p:nvSpPr>
        <p:spPr>
          <a:xfrm>
            <a:off x="5903637" y="2737354"/>
            <a:ext cx="726397" cy="665102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B7DC287-A665-1C0E-559D-2890287AF29A}"/>
              </a:ext>
            </a:extLst>
          </p:cNvPr>
          <p:cNvSpPr/>
          <p:nvPr/>
        </p:nvSpPr>
        <p:spPr>
          <a:xfrm>
            <a:off x="7335164" y="3403272"/>
            <a:ext cx="726397" cy="665102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5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2" grpId="0" animBg="1"/>
      <p:bldP spid="93" grpId="0" animBg="1"/>
      <p:bldP spid="96" grpId="0" animBg="1"/>
      <p:bldP spid="97" grpId="0" animBg="1"/>
      <p:bldP spid="98" grpId="0" animBg="1"/>
      <p:bldP spid="99" grpId="0" animBg="1"/>
      <p:bldP spid="104" grpId="0" animBg="1"/>
      <p:bldP spid="105" grpId="0" animBg="1"/>
      <p:bldP spid="163" grpId="0" animBg="1"/>
      <p:bldP spid="164" grpId="0" animBg="1"/>
      <p:bldP spid="168" grpId="0" animBg="1"/>
      <p:bldP spid="169" grpId="0"/>
      <p:bldP spid="170" grpId="0" animBg="1"/>
      <p:bldP spid="171" grpId="0"/>
      <p:bldP spid="172" grpId="0" animBg="1"/>
      <p:bldP spid="173" grpId="0" animBg="1"/>
      <p:bldP spid="174" grpId="0"/>
      <p:bldP spid="175" grpId="0"/>
      <p:bldP spid="176" grpId="0" animBg="1"/>
      <p:bldP spid="176" grpId="1" animBg="1"/>
      <p:bldP spid="179" grpId="0" animBg="1"/>
      <p:bldP spid="179" grpId="1" animBg="1"/>
      <p:bldP spid="180" grpId="0" animBg="1"/>
      <p:bldP spid="181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8" grpId="0" animBg="1"/>
      <p:bldP spid="208" grpId="1" animBg="1"/>
      <p:bldP spid="209" grpId="0" animBg="1"/>
      <p:bldP spid="209" grpId="1" animBg="1"/>
      <p:bldP spid="210" grpId="0" animBg="1"/>
      <p:bldP spid="210" grpId="1" animBg="1"/>
      <p:bldP spid="211" grpId="0" animBg="1"/>
      <p:bldP spid="211" grpId="1" animBg="1"/>
      <p:bldP spid="212" grpId="0" animBg="1"/>
      <p:bldP spid="212" grpId="1" animBg="1"/>
      <p:bldP spid="213" grpId="0" animBg="1"/>
      <p:bldP spid="213" grpId="1" animBg="1"/>
      <p:bldP spid="214" grpId="0" animBg="1"/>
      <p:bldP spid="214" grpId="1" animBg="1"/>
      <p:bldP spid="215" grpId="0" animBg="1"/>
      <p:bldP spid="21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en-US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 Live Coding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36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7956-8291-76CF-C426-2E5088E5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MIN_MAG_MIP_POINT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579BD9F-BAA3-D925-4EA0-5F2B54D8931D}"/>
              </a:ext>
            </a:extLst>
          </p:cNvPr>
          <p:cNvSpPr txBox="1"/>
          <p:nvPr/>
        </p:nvSpPr>
        <p:spPr>
          <a:xfrm>
            <a:off x="8497162" y="554517"/>
            <a:ext cx="2117897" cy="120032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Текселі цього рівня набагато менші як піксель. Результат буде мати аліасинг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AD11DD1-BF30-B9AB-8CCC-09AED6720274}"/>
              </a:ext>
            </a:extLst>
          </p:cNvPr>
          <p:cNvSpPr/>
          <p:nvPr/>
        </p:nvSpPr>
        <p:spPr>
          <a:xfrm rot="1792385">
            <a:off x="9167036" y="1918473"/>
            <a:ext cx="247233" cy="246107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5A6E30E-9515-46DE-0698-32363113269C}"/>
              </a:ext>
            </a:extLst>
          </p:cNvPr>
          <p:cNvSpPr/>
          <p:nvPr/>
        </p:nvSpPr>
        <p:spPr>
          <a:xfrm rot="1792385">
            <a:off x="9238264" y="1988662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5B1D20B-3197-EC28-91B3-6789F1740869}"/>
              </a:ext>
            </a:extLst>
          </p:cNvPr>
          <p:cNvSpPr/>
          <p:nvPr/>
        </p:nvSpPr>
        <p:spPr>
          <a:xfrm rot="1792385">
            <a:off x="9380700" y="2047784"/>
            <a:ext cx="252473" cy="243098"/>
          </a:xfrm>
          <a:prstGeom prst="rect">
            <a:avLst/>
          </a:prstGeom>
          <a:noFill/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09455A21-35D9-51BA-06FF-A1942325E5C7}"/>
              </a:ext>
            </a:extLst>
          </p:cNvPr>
          <p:cNvSpPr/>
          <p:nvPr/>
        </p:nvSpPr>
        <p:spPr>
          <a:xfrm rot="1792385">
            <a:off x="9453026" y="2117820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98872FE-1A05-6FA8-2F6F-8595A542E808}"/>
              </a:ext>
            </a:extLst>
          </p:cNvPr>
          <p:cNvSpPr/>
          <p:nvPr/>
        </p:nvSpPr>
        <p:spPr>
          <a:xfrm rot="1792385">
            <a:off x="9599634" y="2171381"/>
            <a:ext cx="247233" cy="246107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2611BE0-F598-3D6E-8C66-9251CA00DA2B}"/>
              </a:ext>
            </a:extLst>
          </p:cNvPr>
          <p:cNvSpPr/>
          <p:nvPr/>
        </p:nvSpPr>
        <p:spPr>
          <a:xfrm rot="1792385">
            <a:off x="9670862" y="2241570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F64B8A46-FA20-2003-D035-914EE5A2E8D5}"/>
              </a:ext>
            </a:extLst>
          </p:cNvPr>
          <p:cNvSpPr/>
          <p:nvPr/>
        </p:nvSpPr>
        <p:spPr>
          <a:xfrm rot="1792385">
            <a:off x="9813298" y="2300692"/>
            <a:ext cx="252473" cy="243098"/>
          </a:xfrm>
          <a:prstGeom prst="rect">
            <a:avLst/>
          </a:prstGeom>
          <a:noFill/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9A5CCF59-A5E7-9B10-8B93-684CE46F792F}"/>
              </a:ext>
            </a:extLst>
          </p:cNvPr>
          <p:cNvSpPr/>
          <p:nvPr/>
        </p:nvSpPr>
        <p:spPr>
          <a:xfrm rot="1792385">
            <a:off x="9885624" y="2370728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17D714F-97A4-2EAE-FAA4-C265AAC3525E}"/>
              </a:ext>
            </a:extLst>
          </p:cNvPr>
          <p:cNvSpPr/>
          <p:nvPr/>
        </p:nvSpPr>
        <p:spPr>
          <a:xfrm rot="1792385">
            <a:off x="10031528" y="2424290"/>
            <a:ext cx="247233" cy="246107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CCA24269-8E0A-69E9-27A1-369827DD6FB6}"/>
              </a:ext>
            </a:extLst>
          </p:cNvPr>
          <p:cNvSpPr/>
          <p:nvPr/>
        </p:nvSpPr>
        <p:spPr>
          <a:xfrm rot="1792385">
            <a:off x="10102756" y="2494479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56A8A75-7575-D9C6-C7BE-C5C8EC8679A3}"/>
              </a:ext>
            </a:extLst>
          </p:cNvPr>
          <p:cNvSpPr/>
          <p:nvPr/>
        </p:nvSpPr>
        <p:spPr>
          <a:xfrm rot="1792385">
            <a:off x="10245192" y="2553601"/>
            <a:ext cx="252473" cy="243098"/>
          </a:xfrm>
          <a:prstGeom prst="rect">
            <a:avLst/>
          </a:prstGeom>
          <a:noFill/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72BA964-4E75-7BE7-B855-6BFE794DFBB1}"/>
              </a:ext>
            </a:extLst>
          </p:cNvPr>
          <p:cNvSpPr/>
          <p:nvPr/>
        </p:nvSpPr>
        <p:spPr>
          <a:xfrm rot="1792385">
            <a:off x="10317518" y="2623637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24C29E6-4648-3331-3997-D8B083003C6F}"/>
              </a:ext>
            </a:extLst>
          </p:cNvPr>
          <p:cNvSpPr/>
          <p:nvPr/>
        </p:nvSpPr>
        <p:spPr>
          <a:xfrm rot="1792385">
            <a:off x="10464126" y="2677198"/>
            <a:ext cx="247233" cy="246107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A45921B5-BC41-2D89-678D-D0814AE08E92}"/>
              </a:ext>
            </a:extLst>
          </p:cNvPr>
          <p:cNvSpPr/>
          <p:nvPr/>
        </p:nvSpPr>
        <p:spPr>
          <a:xfrm rot="1792385">
            <a:off x="10535354" y="2747387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320AE77D-AB65-7887-259F-75C580A5AE78}"/>
              </a:ext>
            </a:extLst>
          </p:cNvPr>
          <p:cNvSpPr/>
          <p:nvPr/>
        </p:nvSpPr>
        <p:spPr>
          <a:xfrm rot="1792385">
            <a:off x="10677790" y="2806509"/>
            <a:ext cx="252473" cy="243098"/>
          </a:xfrm>
          <a:prstGeom prst="rect">
            <a:avLst/>
          </a:prstGeom>
          <a:noFill/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86F36A6-C539-F7C5-CFFB-D3B95E5AEFA0}"/>
              </a:ext>
            </a:extLst>
          </p:cNvPr>
          <p:cNvSpPr/>
          <p:nvPr/>
        </p:nvSpPr>
        <p:spPr>
          <a:xfrm rot="1792385">
            <a:off x="10750116" y="2876545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A0F39344-516D-6DC7-A3E3-0CBF02156551}"/>
              </a:ext>
            </a:extLst>
          </p:cNvPr>
          <p:cNvSpPr/>
          <p:nvPr/>
        </p:nvSpPr>
        <p:spPr>
          <a:xfrm rot="1792385">
            <a:off x="10558028" y="3018333"/>
            <a:ext cx="247233" cy="246107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5C78DE7E-AD29-0ED8-1D58-5307C55C32C2}"/>
              </a:ext>
            </a:extLst>
          </p:cNvPr>
          <p:cNvSpPr/>
          <p:nvPr/>
        </p:nvSpPr>
        <p:spPr>
          <a:xfrm rot="1792385">
            <a:off x="10629256" y="3088522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62EB6D-A34D-4047-6132-70F51177AFB7}"/>
              </a:ext>
            </a:extLst>
          </p:cNvPr>
          <p:cNvSpPr/>
          <p:nvPr/>
        </p:nvSpPr>
        <p:spPr>
          <a:xfrm rot="1792385">
            <a:off x="9045078" y="2142774"/>
            <a:ext cx="252473" cy="243098"/>
          </a:xfrm>
          <a:prstGeom prst="rect">
            <a:avLst/>
          </a:prstGeom>
          <a:noFill/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E042D3F-B962-CAAC-07B5-2AA47A2F8EC1}"/>
              </a:ext>
            </a:extLst>
          </p:cNvPr>
          <p:cNvSpPr/>
          <p:nvPr/>
        </p:nvSpPr>
        <p:spPr>
          <a:xfrm rot="1792385">
            <a:off x="9117404" y="2212810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144D54E-4CBD-DE3B-FFD7-FDA10BB8A529}"/>
              </a:ext>
            </a:extLst>
          </p:cNvPr>
          <p:cNvSpPr/>
          <p:nvPr/>
        </p:nvSpPr>
        <p:spPr>
          <a:xfrm rot="1792385">
            <a:off x="9264012" y="2266371"/>
            <a:ext cx="247233" cy="246107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3CD1802-D347-FADA-D348-B12CE976499B}"/>
              </a:ext>
            </a:extLst>
          </p:cNvPr>
          <p:cNvSpPr/>
          <p:nvPr/>
        </p:nvSpPr>
        <p:spPr>
          <a:xfrm rot="1792385">
            <a:off x="9335240" y="2336560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226940CF-FF33-0D48-4F82-392B99FFCE64}"/>
              </a:ext>
            </a:extLst>
          </p:cNvPr>
          <p:cNvSpPr/>
          <p:nvPr/>
        </p:nvSpPr>
        <p:spPr>
          <a:xfrm rot="1792385">
            <a:off x="9477676" y="2395682"/>
            <a:ext cx="252473" cy="243098"/>
          </a:xfrm>
          <a:prstGeom prst="rect">
            <a:avLst/>
          </a:prstGeom>
          <a:noFill/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BF3B0332-EDE6-36A8-8261-CA4C0C8C0474}"/>
              </a:ext>
            </a:extLst>
          </p:cNvPr>
          <p:cNvSpPr/>
          <p:nvPr/>
        </p:nvSpPr>
        <p:spPr>
          <a:xfrm rot="1792385">
            <a:off x="9550002" y="2465718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8826DC6-CB8F-1022-9A02-1710B0423511}"/>
              </a:ext>
            </a:extLst>
          </p:cNvPr>
          <p:cNvSpPr/>
          <p:nvPr/>
        </p:nvSpPr>
        <p:spPr>
          <a:xfrm rot="1792385">
            <a:off x="9695906" y="2519280"/>
            <a:ext cx="247233" cy="246107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7B1B225A-607F-7114-3EEE-FA4EE7DD0F84}"/>
              </a:ext>
            </a:extLst>
          </p:cNvPr>
          <p:cNvSpPr/>
          <p:nvPr/>
        </p:nvSpPr>
        <p:spPr>
          <a:xfrm rot="1792385">
            <a:off x="9767134" y="2589469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1043B8A-9EF1-5AA6-7297-35168FB1D508}"/>
              </a:ext>
            </a:extLst>
          </p:cNvPr>
          <p:cNvSpPr/>
          <p:nvPr/>
        </p:nvSpPr>
        <p:spPr>
          <a:xfrm rot="1792385">
            <a:off x="9909570" y="2648591"/>
            <a:ext cx="252473" cy="243098"/>
          </a:xfrm>
          <a:prstGeom prst="rect">
            <a:avLst/>
          </a:prstGeom>
          <a:noFill/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2C891560-9E32-6739-A644-323CDD4D67E3}"/>
              </a:ext>
            </a:extLst>
          </p:cNvPr>
          <p:cNvSpPr/>
          <p:nvPr/>
        </p:nvSpPr>
        <p:spPr>
          <a:xfrm rot="1792385">
            <a:off x="9981896" y="2718627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A5F63A16-6C42-5D45-784A-209A6602454D}"/>
              </a:ext>
            </a:extLst>
          </p:cNvPr>
          <p:cNvSpPr/>
          <p:nvPr/>
        </p:nvSpPr>
        <p:spPr>
          <a:xfrm rot="1792385">
            <a:off x="10128504" y="2772188"/>
            <a:ext cx="247233" cy="246107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961D4FBF-8816-2ABB-D90A-199E39BE9F8A}"/>
              </a:ext>
            </a:extLst>
          </p:cNvPr>
          <p:cNvSpPr/>
          <p:nvPr/>
        </p:nvSpPr>
        <p:spPr>
          <a:xfrm rot="1792385">
            <a:off x="10199732" y="2842377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DB9B57AC-D6C4-30B5-DB76-8DB8FF2A940A}"/>
              </a:ext>
            </a:extLst>
          </p:cNvPr>
          <p:cNvSpPr/>
          <p:nvPr/>
        </p:nvSpPr>
        <p:spPr>
          <a:xfrm rot="1792385">
            <a:off x="10342168" y="2901499"/>
            <a:ext cx="252473" cy="243098"/>
          </a:xfrm>
          <a:prstGeom prst="rect">
            <a:avLst/>
          </a:prstGeom>
          <a:noFill/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6DFF1DF-DA84-979C-0657-A898BA011248}"/>
              </a:ext>
            </a:extLst>
          </p:cNvPr>
          <p:cNvSpPr/>
          <p:nvPr/>
        </p:nvSpPr>
        <p:spPr>
          <a:xfrm rot="1792385">
            <a:off x="10414494" y="2971535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D5FBECF9-9444-CB1E-2551-B8EA69D83EFB}"/>
              </a:ext>
            </a:extLst>
          </p:cNvPr>
          <p:cNvSpPr/>
          <p:nvPr/>
        </p:nvSpPr>
        <p:spPr>
          <a:xfrm rot="1792385">
            <a:off x="8927055" y="2350013"/>
            <a:ext cx="247233" cy="246107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DA20F6C9-3A25-F212-8A3C-8531F8372F63}"/>
              </a:ext>
            </a:extLst>
          </p:cNvPr>
          <p:cNvSpPr/>
          <p:nvPr/>
        </p:nvSpPr>
        <p:spPr>
          <a:xfrm rot="1792385">
            <a:off x="8998283" y="2420202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076FB469-6EC3-F90D-1E40-B9B04F15C477}"/>
              </a:ext>
            </a:extLst>
          </p:cNvPr>
          <p:cNvSpPr/>
          <p:nvPr/>
        </p:nvSpPr>
        <p:spPr>
          <a:xfrm rot="1792385">
            <a:off x="9140719" y="2479324"/>
            <a:ext cx="252473" cy="243098"/>
          </a:xfrm>
          <a:prstGeom prst="rect">
            <a:avLst/>
          </a:prstGeom>
          <a:noFill/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A4D2D0EB-7F65-9234-E550-14FD7161C312}"/>
              </a:ext>
            </a:extLst>
          </p:cNvPr>
          <p:cNvSpPr/>
          <p:nvPr/>
        </p:nvSpPr>
        <p:spPr>
          <a:xfrm rot="1792385">
            <a:off x="9213045" y="2549360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2FF043F3-D5A8-D772-7660-D419568974AB}"/>
              </a:ext>
            </a:extLst>
          </p:cNvPr>
          <p:cNvSpPr/>
          <p:nvPr/>
        </p:nvSpPr>
        <p:spPr>
          <a:xfrm rot="1792385">
            <a:off x="9359653" y="2602921"/>
            <a:ext cx="247233" cy="246107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F28D4CE7-4B33-4905-DAB3-3E99AEF7EA99}"/>
              </a:ext>
            </a:extLst>
          </p:cNvPr>
          <p:cNvSpPr/>
          <p:nvPr/>
        </p:nvSpPr>
        <p:spPr>
          <a:xfrm rot="1792385">
            <a:off x="9430881" y="2673110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C4A187DA-5E6E-4667-D658-AF1811EEE7FE}"/>
              </a:ext>
            </a:extLst>
          </p:cNvPr>
          <p:cNvSpPr/>
          <p:nvPr/>
        </p:nvSpPr>
        <p:spPr>
          <a:xfrm rot="1792385">
            <a:off x="9573317" y="2732232"/>
            <a:ext cx="252473" cy="243098"/>
          </a:xfrm>
          <a:prstGeom prst="rect">
            <a:avLst/>
          </a:prstGeom>
          <a:noFill/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4972B599-8584-C8DB-FB9F-C6E628B816A8}"/>
              </a:ext>
            </a:extLst>
          </p:cNvPr>
          <p:cNvSpPr/>
          <p:nvPr/>
        </p:nvSpPr>
        <p:spPr>
          <a:xfrm rot="1792385">
            <a:off x="9645643" y="2802268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B935EB1E-EB42-DDA7-8064-772DC8158546}"/>
              </a:ext>
            </a:extLst>
          </p:cNvPr>
          <p:cNvSpPr/>
          <p:nvPr/>
        </p:nvSpPr>
        <p:spPr>
          <a:xfrm rot="1792385">
            <a:off x="9791547" y="2855830"/>
            <a:ext cx="247233" cy="246107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DE40E2FB-8C61-5030-E36D-9CD942E7F5AE}"/>
              </a:ext>
            </a:extLst>
          </p:cNvPr>
          <p:cNvSpPr/>
          <p:nvPr/>
        </p:nvSpPr>
        <p:spPr>
          <a:xfrm rot="1792385">
            <a:off x="9862775" y="2926019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428DBAB3-BC92-13CC-ECCE-60DFE4D0C93B}"/>
              </a:ext>
            </a:extLst>
          </p:cNvPr>
          <p:cNvSpPr/>
          <p:nvPr/>
        </p:nvSpPr>
        <p:spPr>
          <a:xfrm rot="1792385">
            <a:off x="10005211" y="2985141"/>
            <a:ext cx="252473" cy="243098"/>
          </a:xfrm>
          <a:prstGeom prst="rect">
            <a:avLst/>
          </a:prstGeom>
          <a:noFill/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63DFEB13-EE30-2579-F0ED-17042BC8FB14}"/>
              </a:ext>
            </a:extLst>
          </p:cNvPr>
          <p:cNvSpPr/>
          <p:nvPr/>
        </p:nvSpPr>
        <p:spPr>
          <a:xfrm rot="1792385">
            <a:off x="10077537" y="3055177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7A967A9B-4F6C-122F-BAE0-27FA737DAF2A}"/>
              </a:ext>
            </a:extLst>
          </p:cNvPr>
          <p:cNvSpPr/>
          <p:nvPr/>
        </p:nvSpPr>
        <p:spPr>
          <a:xfrm rot="1792385">
            <a:off x="10224145" y="3108738"/>
            <a:ext cx="247233" cy="246107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D8776B6-9081-331A-9CC9-4DECD2D15EE2}"/>
              </a:ext>
            </a:extLst>
          </p:cNvPr>
          <p:cNvSpPr/>
          <p:nvPr/>
        </p:nvSpPr>
        <p:spPr>
          <a:xfrm rot="1792385">
            <a:off x="10295373" y="3178927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C3B863C0-462E-CF9B-6DBA-6E00ABEB83BC}"/>
              </a:ext>
            </a:extLst>
          </p:cNvPr>
          <p:cNvSpPr/>
          <p:nvPr/>
        </p:nvSpPr>
        <p:spPr>
          <a:xfrm rot="1792385">
            <a:off x="10437809" y="3238049"/>
            <a:ext cx="252473" cy="243098"/>
          </a:xfrm>
          <a:prstGeom prst="rect">
            <a:avLst/>
          </a:prstGeom>
          <a:noFill/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BE5FFFED-E449-5E84-49D0-15EBCA419427}"/>
              </a:ext>
            </a:extLst>
          </p:cNvPr>
          <p:cNvSpPr/>
          <p:nvPr/>
        </p:nvSpPr>
        <p:spPr>
          <a:xfrm rot="1792385">
            <a:off x="10510135" y="3308085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E8661C5-CF8D-F8E3-83BB-68A2D3931856}"/>
              </a:ext>
            </a:extLst>
          </p:cNvPr>
          <p:cNvSpPr/>
          <p:nvPr/>
        </p:nvSpPr>
        <p:spPr>
          <a:xfrm rot="1792385">
            <a:off x="10318047" y="3449873"/>
            <a:ext cx="247233" cy="246107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A92651A8-C239-6CBA-A2F7-9DBC10083DC1}"/>
              </a:ext>
            </a:extLst>
          </p:cNvPr>
          <p:cNvSpPr/>
          <p:nvPr/>
        </p:nvSpPr>
        <p:spPr>
          <a:xfrm rot="1792385">
            <a:off x="10389275" y="3520062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9D6C583A-3CB5-72CD-DFF7-1B6E5737A935}"/>
              </a:ext>
            </a:extLst>
          </p:cNvPr>
          <p:cNvSpPr/>
          <p:nvPr/>
        </p:nvSpPr>
        <p:spPr>
          <a:xfrm rot="1792385">
            <a:off x="8805097" y="2574314"/>
            <a:ext cx="252473" cy="243098"/>
          </a:xfrm>
          <a:prstGeom prst="rect">
            <a:avLst/>
          </a:prstGeom>
          <a:noFill/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BBC07B6E-4D25-67FE-AEE2-EA4069684638}"/>
              </a:ext>
            </a:extLst>
          </p:cNvPr>
          <p:cNvSpPr/>
          <p:nvPr/>
        </p:nvSpPr>
        <p:spPr>
          <a:xfrm rot="1792385">
            <a:off x="8877423" y="2644350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D29A89D-2BDA-87DF-4070-9D884DC811EA}"/>
              </a:ext>
            </a:extLst>
          </p:cNvPr>
          <p:cNvSpPr/>
          <p:nvPr/>
        </p:nvSpPr>
        <p:spPr>
          <a:xfrm rot="1792385">
            <a:off x="9024031" y="2697911"/>
            <a:ext cx="247233" cy="246107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CFCAE313-9F4C-2A5C-F955-479E79F63944}"/>
              </a:ext>
            </a:extLst>
          </p:cNvPr>
          <p:cNvSpPr/>
          <p:nvPr/>
        </p:nvSpPr>
        <p:spPr>
          <a:xfrm rot="1792385">
            <a:off x="9095259" y="2768100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0C0451D6-9ED0-A86A-6187-5DE645507DD5}"/>
              </a:ext>
            </a:extLst>
          </p:cNvPr>
          <p:cNvSpPr/>
          <p:nvPr/>
        </p:nvSpPr>
        <p:spPr>
          <a:xfrm rot="1792385">
            <a:off x="9237695" y="2827222"/>
            <a:ext cx="252473" cy="243098"/>
          </a:xfrm>
          <a:prstGeom prst="rect">
            <a:avLst/>
          </a:prstGeom>
          <a:noFill/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4CDD1BDC-FD35-C6E8-86CD-DACD5483085D}"/>
              </a:ext>
            </a:extLst>
          </p:cNvPr>
          <p:cNvSpPr/>
          <p:nvPr/>
        </p:nvSpPr>
        <p:spPr>
          <a:xfrm rot="1792385">
            <a:off x="9310021" y="2897258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44A0FF12-2178-F54E-A74E-97CA9526FEFC}"/>
              </a:ext>
            </a:extLst>
          </p:cNvPr>
          <p:cNvSpPr/>
          <p:nvPr/>
        </p:nvSpPr>
        <p:spPr>
          <a:xfrm rot="1792385">
            <a:off x="9455925" y="2950820"/>
            <a:ext cx="247233" cy="246107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3E062EF-0D33-BC86-32C1-5198066E8260}"/>
              </a:ext>
            </a:extLst>
          </p:cNvPr>
          <p:cNvSpPr/>
          <p:nvPr/>
        </p:nvSpPr>
        <p:spPr>
          <a:xfrm rot="1792385">
            <a:off x="9527153" y="3021009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3C5514EE-B417-0C47-CF2F-0040689986B3}"/>
              </a:ext>
            </a:extLst>
          </p:cNvPr>
          <p:cNvSpPr/>
          <p:nvPr/>
        </p:nvSpPr>
        <p:spPr>
          <a:xfrm rot="1792385">
            <a:off x="9669589" y="3080131"/>
            <a:ext cx="252473" cy="243098"/>
          </a:xfrm>
          <a:prstGeom prst="rect">
            <a:avLst/>
          </a:prstGeom>
          <a:noFill/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51CC630-732E-1C97-9AC2-04F8542DB563}"/>
              </a:ext>
            </a:extLst>
          </p:cNvPr>
          <p:cNvSpPr/>
          <p:nvPr/>
        </p:nvSpPr>
        <p:spPr>
          <a:xfrm rot="1792385">
            <a:off x="9741915" y="3150167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7DCA74CB-66CF-AC08-6C32-76347F1E4D71}"/>
              </a:ext>
            </a:extLst>
          </p:cNvPr>
          <p:cNvSpPr/>
          <p:nvPr/>
        </p:nvSpPr>
        <p:spPr>
          <a:xfrm rot="1792385">
            <a:off x="9888523" y="3203728"/>
            <a:ext cx="247233" cy="246107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FF0146E5-B126-E7D9-EF59-0E2AE9EEF825}"/>
              </a:ext>
            </a:extLst>
          </p:cNvPr>
          <p:cNvSpPr/>
          <p:nvPr/>
        </p:nvSpPr>
        <p:spPr>
          <a:xfrm rot="1792385">
            <a:off x="9959751" y="3273917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4ACE821C-AF75-DFF0-3F18-D6D09ED6A860}"/>
              </a:ext>
            </a:extLst>
          </p:cNvPr>
          <p:cNvSpPr/>
          <p:nvPr/>
        </p:nvSpPr>
        <p:spPr>
          <a:xfrm rot="1792385">
            <a:off x="10102187" y="3333039"/>
            <a:ext cx="252473" cy="243098"/>
          </a:xfrm>
          <a:prstGeom prst="rect">
            <a:avLst/>
          </a:prstGeom>
          <a:noFill/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ECFDB1E8-D047-3989-E5B3-CF4F334017A5}"/>
              </a:ext>
            </a:extLst>
          </p:cNvPr>
          <p:cNvSpPr/>
          <p:nvPr/>
        </p:nvSpPr>
        <p:spPr>
          <a:xfrm rot="1792385">
            <a:off x="10174513" y="3403075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FA391CBE-C13B-3736-200E-765D1E63799C}"/>
              </a:ext>
            </a:extLst>
          </p:cNvPr>
          <p:cNvSpPr/>
          <p:nvPr/>
        </p:nvSpPr>
        <p:spPr>
          <a:xfrm rot="1792385">
            <a:off x="8682173" y="2779604"/>
            <a:ext cx="247233" cy="246107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2628F653-CB4C-589B-1E72-3B3CA2CCDDFD}"/>
              </a:ext>
            </a:extLst>
          </p:cNvPr>
          <p:cNvSpPr/>
          <p:nvPr/>
        </p:nvSpPr>
        <p:spPr>
          <a:xfrm rot="1792385">
            <a:off x="8753401" y="2849793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3BA316F-7138-8B5E-5EE7-E2CF3E55B788}"/>
              </a:ext>
            </a:extLst>
          </p:cNvPr>
          <p:cNvSpPr/>
          <p:nvPr/>
        </p:nvSpPr>
        <p:spPr>
          <a:xfrm rot="1792385">
            <a:off x="8895837" y="2908915"/>
            <a:ext cx="252473" cy="243098"/>
          </a:xfrm>
          <a:prstGeom prst="rect">
            <a:avLst/>
          </a:prstGeom>
          <a:noFill/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2B4A5941-94FD-66BB-5365-D19AA086518B}"/>
              </a:ext>
            </a:extLst>
          </p:cNvPr>
          <p:cNvSpPr/>
          <p:nvPr/>
        </p:nvSpPr>
        <p:spPr>
          <a:xfrm rot="1792385">
            <a:off x="8968163" y="2978951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2222C860-6615-18E4-8259-FBE24FF6CC76}"/>
              </a:ext>
            </a:extLst>
          </p:cNvPr>
          <p:cNvSpPr/>
          <p:nvPr/>
        </p:nvSpPr>
        <p:spPr>
          <a:xfrm rot="1792385">
            <a:off x="9114771" y="3032512"/>
            <a:ext cx="247233" cy="246107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AE19EBDF-2D36-C38D-1A6E-89AB92F79975}"/>
              </a:ext>
            </a:extLst>
          </p:cNvPr>
          <p:cNvSpPr/>
          <p:nvPr/>
        </p:nvSpPr>
        <p:spPr>
          <a:xfrm rot="1792385">
            <a:off x="9185999" y="3102701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C1942758-373D-722B-1288-2598EF7CBEF6}"/>
              </a:ext>
            </a:extLst>
          </p:cNvPr>
          <p:cNvSpPr/>
          <p:nvPr/>
        </p:nvSpPr>
        <p:spPr>
          <a:xfrm rot="1792385">
            <a:off x="9328435" y="3161823"/>
            <a:ext cx="252473" cy="243098"/>
          </a:xfrm>
          <a:prstGeom prst="rect">
            <a:avLst/>
          </a:prstGeom>
          <a:noFill/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9630DA51-FA34-AD0F-8CD9-F9452206BB38}"/>
              </a:ext>
            </a:extLst>
          </p:cNvPr>
          <p:cNvSpPr/>
          <p:nvPr/>
        </p:nvSpPr>
        <p:spPr>
          <a:xfrm rot="1792385">
            <a:off x="9400761" y="3231859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EB4576EB-B1D7-61CC-AB0C-7631B364C014}"/>
              </a:ext>
            </a:extLst>
          </p:cNvPr>
          <p:cNvSpPr/>
          <p:nvPr/>
        </p:nvSpPr>
        <p:spPr>
          <a:xfrm rot="1792385">
            <a:off x="9546665" y="3285421"/>
            <a:ext cx="247233" cy="246107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1756C75E-4B08-6483-D249-46B66D17A7C5}"/>
              </a:ext>
            </a:extLst>
          </p:cNvPr>
          <p:cNvSpPr/>
          <p:nvPr/>
        </p:nvSpPr>
        <p:spPr>
          <a:xfrm rot="1792385">
            <a:off x="9617893" y="3355610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AB9B136C-5541-A942-CFD9-17A1A2ED3362}"/>
              </a:ext>
            </a:extLst>
          </p:cNvPr>
          <p:cNvSpPr/>
          <p:nvPr/>
        </p:nvSpPr>
        <p:spPr>
          <a:xfrm rot="1792385">
            <a:off x="9760329" y="3414732"/>
            <a:ext cx="252473" cy="243098"/>
          </a:xfrm>
          <a:prstGeom prst="rect">
            <a:avLst/>
          </a:prstGeom>
          <a:noFill/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085D4BC0-0FAD-9CE2-DDA9-9AC91CF6673A}"/>
              </a:ext>
            </a:extLst>
          </p:cNvPr>
          <p:cNvSpPr/>
          <p:nvPr/>
        </p:nvSpPr>
        <p:spPr>
          <a:xfrm rot="1792385">
            <a:off x="9832655" y="3484768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172F92D7-68BF-F095-D125-6179BD9DB71F}"/>
              </a:ext>
            </a:extLst>
          </p:cNvPr>
          <p:cNvSpPr/>
          <p:nvPr/>
        </p:nvSpPr>
        <p:spPr>
          <a:xfrm rot="1792385">
            <a:off x="9979263" y="3538329"/>
            <a:ext cx="247233" cy="246107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E248CB57-6FA9-C880-0F21-78FED66FD043}"/>
              </a:ext>
            </a:extLst>
          </p:cNvPr>
          <p:cNvSpPr/>
          <p:nvPr/>
        </p:nvSpPr>
        <p:spPr>
          <a:xfrm rot="1792385">
            <a:off x="10050491" y="3608518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C401FE8B-B85A-68C7-756B-3E4A367511BB}"/>
              </a:ext>
            </a:extLst>
          </p:cNvPr>
          <p:cNvSpPr/>
          <p:nvPr/>
        </p:nvSpPr>
        <p:spPr>
          <a:xfrm rot="1792385">
            <a:off x="10192927" y="3667640"/>
            <a:ext cx="252473" cy="243098"/>
          </a:xfrm>
          <a:prstGeom prst="rect">
            <a:avLst/>
          </a:prstGeom>
          <a:noFill/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2163F8C-99EC-04DB-0F30-3B913DDEC45C}"/>
              </a:ext>
            </a:extLst>
          </p:cNvPr>
          <p:cNvSpPr/>
          <p:nvPr/>
        </p:nvSpPr>
        <p:spPr>
          <a:xfrm rot="1792385">
            <a:off x="10265253" y="3737676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8C640747-E969-D422-EA11-0A4230B79FC3}"/>
              </a:ext>
            </a:extLst>
          </p:cNvPr>
          <p:cNvSpPr/>
          <p:nvPr/>
        </p:nvSpPr>
        <p:spPr>
          <a:xfrm rot="1792385">
            <a:off x="10073165" y="3879464"/>
            <a:ext cx="247233" cy="246107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B741CA1E-AB88-D46F-79AA-B5E7B692E867}"/>
              </a:ext>
            </a:extLst>
          </p:cNvPr>
          <p:cNvSpPr/>
          <p:nvPr/>
        </p:nvSpPr>
        <p:spPr>
          <a:xfrm rot="1792385">
            <a:off x="10144393" y="3949653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31E808C9-E855-92D5-94B4-D90B22C48370}"/>
              </a:ext>
            </a:extLst>
          </p:cNvPr>
          <p:cNvSpPr/>
          <p:nvPr/>
        </p:nvSpPr>
        <p:spPr>
          <a:xfrm rot="1792385">
            <a:off x="8560215" y="3003905"/>
            <a:ext cx="252473" cy="243098"/>
          </a:xfrm>
          <a:prstGeom prst="rect">
            <a:avLst/>
          </a:prstGeom>
          <a:noFill/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86CAD93C-C6D9-61E2-1D87-2FC3CBE3B460}"/>
              </a:ext>
            </a:extLst>
          </p:cNvPr>
          <p:cNvSpPr/>
          <p:nvPr/>
        </p:nvSpPr>
        <p:spPr>
          <a:xfrm rot="1792385">
            <a:off x="8632541" y="3073941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E2C8D969-4141-7721-1011-D6A3C8C2DC39}"/>
              </a:ext>
            </a:extLst>
          </p:cNvPr>
          <p:cNvSpPr/>
          <p:nvPr/>
        </p:nvSpPr>
        <p:spPr>
          <a:xfrm rot="1792385">
            <a:off x="8779149" y="3127502"/>
            <a:ext cx="247233" cy="246107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AD05A50D-40B4-9BE9-F305-1B26214336D8}"/>
              </a:ext>
            </a:extLst>
          </p:cNvPr>
          <p:cNvSpPr/>
          <p:nvPr/>
        </p:nvSpPr>
        <p:spPr>
          <a:xfrm rot="1792385">
            <a:off x="8850377" y="3197691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EC565BFF-3822-AEBE-B6C4-F074B08E57F4}"/>
              </a:ext>
            </a:extLst>
          </p:cNvPr>
          <p:cNvSpPr/>
          <p:nvPr/>
        </p:nvSpPr>
        <p:spPr>
          <a:xfrm rot="1792385">
            <a:off x="8992813" y="3256813"/>
            <a:ext cx="252473" cy="243098"/>
          </a:xfrm>
          <a:prstGeom prst="rect">
            <a:avLst/>
          </a:prstGeom>
          <a:noFill/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D63EDA5-92E1-D6FC-7304-C269E1532357}"/>
              </a:ext>
            </a:extLst>
          </p:cNvPr>
          <p:cNvSpPr/>
          <p:nvPr/>
        </p:nvSpPr>
        <p:spPr>
          <a:xfrm rot="1792385">
            <a:off x="9065139" y="3326849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A0AF792A-2EA3-D296-4ECE-ECA8885696B1}"/>
              </a:ext>
            </a:extLst>
          </p:cNvPr>
          <p:cNvSpPr/>
          <p:nvPr/>
        </p:nvSpPr>
        <p:spPr>
          <a:xfrm rot="1792385">
            <a:off x="9211043" y="3380411"/>
            <a:ext cx="247233" cy="246107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0D723819-FE55-3F03-3297-4D48D91DFA33}"/>
              </a:ext>
            </a:extLst>
          </p:cNvPr>
          <p:cNvSpPr/>
          <p:nvPr/>
        </p:nvSpPr>
        <p:spPr>
          <a:xfrm rot="1792385">
            <a:off x="9282271" y="3450600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4E446FA-0F59-962E-5F1A-B7E7FC8ACD90}"/>
              </a:ext>
            </a:extLst>
          </p:cNvPr>
          <p:cNvSpPr/>
          <p:nvPr/>
        </p:nvSpPr>
        <p:spPr>
          <a:xfrm rot="1792385">
            <a:off x="9424707" y="3509722"/>
            <a:ext cx="252473" cy="243098"/>
          </a:xfrm>
          <a:prstGeom prst="rect">
            <a:avLst/>
          </a:prstGeom>
          <a:noFill/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862FC965-D29E-4FD7-F255-3427594A7180}"/>
              </a:ext>
            </a:extLst>
          </p:cNvPr>
          <p:cNvSpPr/>
          <p:nvPr/>
        </p:nvSpPr>
        <p:spPr>
          <a:xfrm rot="1792385">
            <a:off x="9497033" y="3579758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5D28001F-8837-0D24-4802-C27AF0C0983C}"/>
              </a:ext>
            </a:extLst>
          </p:cNvPr>
          <p:cNvSpPr/>
          <p:nvPr/>
        </p:nvSpPr>
        <p:spPr>
          <a:xfrm rot="1792385">
            <a:off x="9643641" y="3633319"/>
            <a:ext cx="247233" cy="246107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C75F9670-BDEF-0F4E-B735-CAF88F6CA740}"/>
              </a:ext>
            </a:extLst>
          </p:cNvPr>
          <p:cNvSpPr/>
          <p:nvPr/>
        </p:nvSpPr>
        <p:spPr>
          <a:xfrm rot="1792385">
            <a:off x="9714869" y="3703508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23B8AC3B-5A6C-779E-3870-AF81534AE974}"/>
              </a:ext>
            </a:extLst>
          </p:cNvPr>
          <p:cNvSpPr/>
          <p:nvPr/>
        </p:nvSpPr>
        <p:spPr>
          <a:xfrm rot="1792385">
            <a:off x="9857305" y="3762630"/>
            <a:ext cx="252473" cy="243098"/>
          </a:xfrm>
          <a:prstGeom prst="rect">
            <a:avLst/>
          </a:prstGeom>
          <a:noFill/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71F3A2BA-B635-0B47-DE28-6429D55BC47B}"/>
              </a:ext>
            </a:extLst>
          </p:cNvPr>
          <p:cNvSpPr/>
          <p:nvPr/>
        </p:nvSpPr>
        <p:spPr>
          <a:xfrm rot="1792385">
            <a:off x="9929631" y="3832666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7859FE16-A55B-3F75-21A2-333BB84E6DF0}"/>
              </a:ext>
            </a:extLst>
          </p:cNvPr>
          <p:cNvSpPr/>
          <p:nvPr/>
        </p:nvSpPr>
        <p:spPr>
          <a:xfrm rot="1792385">
            <a:off x="8442192" y="3211144"/>
            <a:ext cx="247233" cy="246107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3E7603C-BEA2-13D7-1466-C797372D3CE4}"/>
              </a:ext>
            </a:extLst>
          </p:cNvPr>
          <p:cNvSpPr/>
          <p:nvPr/>
        </p:nvSpPr>
        <p:spPr>
          <a:xfrm rot="1792385">
            <a:off x="8513420" y="3281333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14BDE2E8-9039-3CDD-2168-6EED09565980}"/>
              </a:ext>
            </a:extLst>
          </p:cNvPr>
          <p:cNvSpPr/>
          <p:nvPr/>
        </p:nvSpPr>
        <p:spPr>
          <a:xfrm rot="1792385">
            <a:off x="8655856" y="3340455"/>
            <a:ext cx="252473" cy="243098"/>
          </a:xfrm>
          <a:prstGeom prst="rect">
            <a:avLst/>
          </a:prstGeom>
          <a:noFill/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AF201E0B-ECDB-9542-F990-368C22ACC789}"/>
              </a:ext>
            </a:extLst>
          </p:cNvPr>
          <p:cNvSpPr/>
          <p:nvPr/>
        </p:nvSpPr>
        <p:spPr>
          <a:xfrm rot="1792385">
            <a:off x="8728182" y="3410491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F8A35667-570B-1BA7-F67E-8A6C8FDF4E13}"/>
              </a:ext>
            </a:extLst>
          </p:cNvPr>
          <p:cNvSpPr/>
          <p:nvPr/>
        </p:nvSpPr>
        <p:spPr>
          <a:xfrm rot="1792385">
            <a:off x="8874790" y="3464052"/>
            <a:ext cx="247233" cy="246107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99A624AE-265D-FBE8-10D7-44A851EA7DD4}"/>
              </a:ext>
            </a:extLst>
          </p:cNvPr>
          <p:cNvSpPr/>
          <p:nvPr/>
        </p:nvSpPr>
        <p:spPr>
          <a:xfrm rot="1792385">
            <a:off x="8946018" y="3534241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95CC0FC7-5EC1-3BDF-9B8D-68A2AF3140E9}"/>
              </a:ext>
            </a:extLst>
          </p:cNvPr>
          <p:cNvSpPr/>
          <p:nvPr/>
        </p:nvSpPr>
        <p:spPr>
          <a:xfrm rot="1792385">
            <a:off x="9088454" y="3593363"/>
            <a:ext cx="252473" cy="243098"/>
          </a:xfrm>
          <a:prstGeom prst="rect">
            <a:avLst/>
          </a:prstGeom>
          <a:noFill/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235E9AC0-1FBA-7B29-C2AB-E0DEFE2A56A9}"/>
              </a:ext>
            </a:extLst>
          </p:cNvPr>
          <p:cNvSpPr/>
          <p:nvPr/>
        </p:nvSpPr>
        <p:spPr>
          <a:xfrm rot="1792385">
            <a:off x="9160780" y="3663399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E38CFDA5-A550-C6BE-F04E-6F3A2E5EE49F}"/>
              </a:ext>
            </a:extLst>
          </p:cNvPr>
          <p:cNvSpPr/>
          <p:nvPr/>
        </p:nvSpPr>
        <p:spPr>
          <a:xfrm rot="1792385">
            <a:off x="9306684" y="3716961"/>
            <a:ext cx="247233" cy="246107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3F99F860-33F1-8D33-C6FC-5E3E2B036B33}"/>
              </a:ext>
            </a:extLst>
          </p:cNvPr>
          <p:cNvSpPr/>
          <p:nvPr/>
        </p:nvSpPr>
        <p:spPr>
          <a:xfrm rot="1792385">
            <a:off x="9377912" y="3787150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FBADCDB5-D319-EB0B-D429-5F72DE085379}"/>
              </a:ext>
            </a:extLst>
          </p:cNvPr>
          <p:cNvSpPr/>
          <p:nvPr/>
        </p:nvSpPr>
        <p:spPr>
          <a:xfrm rot="1792385">
            <a:off x="9520348" y="3846272"/>
            <a:ext cx="252473" cy="243098"/>
          </a:xfrm>
          <a:prstGeom prst="rect">
            <a:avLst/>
          </a:prstGeom>
          <a:noFill/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937C8F59-B3B3-02FD-9210-84C8484ED15B}"/>
              </a:ext>
            </a:extLst>
          </p:cNvPr>
          <p:cNvSpPr/>
          <p:nvPr/>
        </p:nvSpPr>
        <p:spPr>
          <a:xfrm rot="1792385">
            <a:off x="9592674" y="3916308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E071D98C-2026-9D17-D349-62690DC7A853}"/>
              </a:ext>
            </a:extLst>
          </p:cNvPr>
          <p:cNvSpPr/>
          <p:nvPr/>
        </p:nvSpPr>
        <p:spPr>
          <a:xfrm rot="1792385">
            <a:off x="9739282" y="3969869"/>
            <a:ext cx="247233" cy="246107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A7BA6CD0-6064-E955-8533-DB6253608C82}"/>
              </a:ext>
            </a:extLst>
          </p:cNvPr>
          <p:cNvSpPr/>
          <p:nvPr/>
        </p:nvSpPr>
        <p:spPr>
          <a:xfrm rot="1792385">
            <a:off x="9810510" y="4040058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C74FE8C0-3CF1-E62E-D782-D8DA7540EEB0}"/>
              </a:ext>
            </a:extLst>
          </p:cNvPr>
          <p:cNvSpPr/>
          <p:nvPr/>
        </p:nvSpPr>
        <p:spPr>
          <a:xfrm rot="1792385">
            <a:off x="9952946" y="4099180"/>
            <a:ext cx="252473" cy="243098"/>
          </a:xfrm>
          <a:prstGeom prst="rect">
            <a:avLst/>
          </a:prstGeom>
          <a:noFill/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959D98A2-5A36-118B-5057-D3A92E692521}"/>
              </a:ext>
            </a:extLst>
          </p:cNvPr>
          <p:cNvSpPr/>
          <p:nvPr/>
        </p:nvSpPr>
        <p:spPr>
          <a:xfrm rot="1792385">
            <a:off x="10025272" y="4169216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A01EFF09-2FCE-CE3D-4B5C-3CC11418E856}"/>
              </a:ext>
            </a:extLst>
          </p:cNvPr>
          <p:cNvSpPr/>
          <p:nvPr/>
        </p:nvSpPr>
        <p:spPr>
          <a:xfrm rot="1792385">
            <a:off x="9833184" y="4311004"/>
            <a:ext cx="247233" cy="246107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5215A2EF-4C4A-FC43-BB41-9D92E0A1AEC8}"/>
              </a:ext>
            </a:extLst>
          </p:cNvPr>
          <p:cNvSpPr/>
          <p:nvPr/>
        </p:nvSpPr>
        <p:spPr>
          <a:xfrm rot="1792385">
            <a:off x="9904412" y="4381193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A760F342-E6C2-64A4-AACD-5A8E6C567BB6}"/>
              </a:ext>
            </a:extLst>
          </p:cNvPr>
          <p:cNvSpPr/>
          <p:nvPr/>
        </p:nvSpPr>
        <p:spPr>
          <a:xfrm rot="1792385">
            <a:off x="8320234" y="3435445"/>
            <a:ext cx="252473" cy="243098"/>
          </a:xfrm>
          <a:prstGeom prst="rect">
            <a:avLst/>
          </a:prstGeom>
          <a:noFill/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D7BEAF92-C4A0-C602-A969-314A9A042358}"/>
              </a:ext>
            </a:extLst>
          </p:cNvPr>
          <p:cNvSpPr/>
          <p:nvPr/>
        </p:nvSpPr>
        <p:spPr>
          <a:xfrm rot="1792385">
            <a:off x="8392560" y="3505481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8BD7E9-852B-B18C-C0AD-41ECD657C874}"/>
              </a:ext>
            </a:extLst>
          </p:cNvPr>
          <p:cNvSpPr/>
          <p:nvPr/>
        </p:nvSpPr>
        <p:spPr>
          <a:xfrm rot="1792385">
            <a:off x="8539168" y="3559042"/>
            <a:ext cx="247233" cy="246107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7AE19B0E-8EA7-34C5-EDFE-F0B450E5E6BA}"/>
              </a:ext>
            </a:extLst>
          </p:cNvPr>
          <p:cNvSpPr/>
          <p:nvPr/>
        </p:nvSpPr>
        <p:spPr>
          <a:xfrm rot="1792385">
            <a:off x="8610396" y="3629231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896DD02A-5FBD-69CB-3DAB-8B746DE7AA23}"/>
              </a:ext>
            </a:extLst>
          </p:cNvPr>
          <p:cNvSpPr/>
          <p:nvPr/>
        </p:nvSpPr>
        <p:spPr>
          <a:xfrm rot="1792385">
            <a:off x="8752832" y="3688353"/>
            <a:ext cx="252473" cy="243098"/>
          </a:xfrm>
          <a:prstGeom prst="rect">
            <a:avLst/>
          </a:prstGeom>
          <a:noFill/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5502F4F2-0B1E-CB0B-B54E-2E7DA9903769}"/>
              </a:ext>
            </a:extLst>
          </p:cNvPr>
          <p:cNvSpPr/>
          <p:nvPr/>
        </p:nvSpPr>
        <p:spPr>
          <a:xfrm rot="1792385">
            <a:off x="8825158" y="3758389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B01D5636-782C-455B-9D12-4E31130070AC}"/>
              </a:ext>
            </a:extLst>
          </p:cNvPr>
          <p:cNvSpPr/>
          <p:nvPr/>
        </p:nvSpPr>
        <p:spPr>
          <a:xfrm rot="1792385">
            <a:off x="8971062" y="3811951"/>
            <a:ext cx="247233" cy="246107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20341AB4-9307-FF64-9518-CFC19B1C5DFC}"/>
              </a:ext>
            </a:extLst>
          </p:cNvPr>
          <p:cNvSpPr/>
          <p:nvPr/>
        </p:nvSpPr>
        <p:spPr>
          <a:xfrm rot="1792385">
            <a:off x="9042290" y="3882140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955B6A92-49C8-8122-9AFF-0A2398CA563D}"/>
              </a:ext>
            </a:extLst>
          </p:cNvPr>
          <p:cNvSpPr/>
          <p:nvPr/>
        </p:nvSpPr>
        <p:spPr>
          <a:xfrm rot="1792385">
            <a:off x="9184726" y="3941262"/>
            <a:ext cx="252473" cy="243098"/>
          </a:xfrm>
          <a:prstGeom prst="rect">
            <a:avLst/>
          </a:prstGeom>
          <a:noFill/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9B4B7869-CD15-FA6B-9947-973ECE59D0F6}"/>
              </a:ext>
            </a:extLst>
          </p:cNvPr>
          <p:cNvSpPr/>
          <p:nvPr/>
        </p:nvSpPr>
        <p:spPr>
          <a:xfrm rot="1792385">
            <a:off x="9257052" y="4011298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8D36FBE0-4C8D-FC94-5E20-3622F51339BE}"/>
              </a:ext>
            </a:extLst>
          </p:cNvPr>
          <p:cNvSpPr/>
          <p:nvPr/>
        </p:nvSpPr>
        <p:spPr>
          <a:xfrm rot="1792385">
            <a:off x="9403660" y="4064859"/>
            <a:ext cx="247233" cy="246107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02E7FF92-F0F4-8980-8872-FC218B60F01E}"/>
              </a:ext>
            </a:extLst>
          </p:cNvPr>
          <p:cNvSpPr/>
          <p:nvPr/>
        </p:nvSpPr>
        <p:spPr>
          <a:xfrm rot="1792385">
            <a:off x="9474888" y="4135048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6ACE7DFF-DE68-AC1B-7D75-9BC7CA24310D}"/>
              </a:ext>
            </a:extLst>
          </p:cNvPr>
          <p:cNvSpPr/>
          <p:nvPr/>
        </p:nvSpPr>
        <p:spPr>
          <a:xfrm rot="1792385">
            <a:off x="9617324" y="4194170"/>
            <a:ext cx="252473" cy="243098"/>
          </a:xfrm>
          <a:prstGeom prst="rect">
            <a:avLst/>
          </a:prstGeom>
          <a:noFill/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00DE53D2-1702-267F-0A14-8B92CA4E0B6A}"/>
              </a:ext>
            </a:extLst>
          </p:cNvPr>
          <p:cNvSpPr/>
          <p:nvPr/>
        </p:nvSpPr>
        <p:spPr>
          <a:xfrm rot="1792385">
            <a:off x="9689650" y="4264206"/>
            <a:ext cx="104775" cy="105728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02CA5E-DB4F-F6E8-B777-B38BB76BBCF5}"/>
              </a:ext>
            </a:extLst>
          </p:cNvPr>
          <p:cNvSpPr/>
          <p:nvPr/>
        </p:nvSpPr>
        <p:spPr>
          <a:xfrm>
            <a:off x="8432800" y="1990725"/>
            <a:ext cx="762000" cy="765175"/>
          </a:xfrm>
          <a:prstGeom prst="rect">
            <a:avLst/>
          </a:prstGeom>
          <a:solidFill>
            <a:srgbClr val="FFC000">
              <a:alpha val="2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77FD0D-2933-47A5-4CDA-4F69FAD293E3}"/>
              </a:ext>
            </a:extLst>
          </p:cNvPr>
          <p:cNvSpPr/>
          <p:nvPr/>
        </p:nvSpPr>
        <p:spPr>
          <a:xfrm>
            <a:off x="8731250" y="2285047"/>
            <a:ext cx="165100" cy="16605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497E41-6F6B-7F10-B4FA-E7AE6789AECD}"/>
              </a:ext>
            </a:extLst>
          </p:cNvPr>
          <p:cNvSpPr/>
          <p:nvPr/>
        </p:nvSpPr>
        <p:spPr>
          <a:xfrm>
            <a:off x="9194800" y="1990725"/>
            <a:ext cx="762000" cy="765175"/>
          </a:xfrm>
          <a:prstGeom prst="rect">
            <a:avLst/>
          </a:prstGeom>
          <a:solidFill>
            <a:srgbClr val="FFC000">
              <a:alpha val="2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760C6C-687E-F2A8-B2CF-6454DF6A6451}"/>
              </a:ext>
            </a:extLst>
          </p:cNvPr>
          <p:cNvSpPr/>
          <p:nvPr/>
        </p:nvSpPr>
        <p:spPr>
          <a:xfrm>
            <a:off x="9493250" y="2285047"/>
            <a:ext cx="165100" cy="16605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BC5517-0EB0-2F65-D542-2E7AA2930AD4}"/>
              </a:ext>
            </a:extLst>
          </p:cNvPr>
          <p:cNvSpPr/>
          <p:nvPr/>
        </p:nvSpPr>
        <p:spPr>
          <a:xfrm>
            <a:off x="8432800" y="2755900"/>
            <a:ext cx="762000" cy="765175"/>
          </a:xfrm>
          <a:prstGeom prst="rect">
            <a:avLst/>
          </a:prstGeom>
          <a:solidFill>
            <a:srgbClr val="FFC000">
              <a:alpha val="2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B456DC-AD2F-00C6-197D-606BD4ECFE3E}"/>
              </a:ext>
            </a:extLst>
          </p:cNvPr>
          <p:cNvSpPr/>
          <p:nvPr/>
        </p:nvSpPr>
        <p:spPr>
          <a:xfrm>
            <a:off x="8731250" y="3050222"/>
            <a:ext cx="165100" cy="16605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2A1058-DBC5-8B87-5886-985B17E1C2F5}"/>
              </a:ext>
            </a:extLst>
          </p:cNvPr>
          <p:cNvSpPr/>
          <p:nvPr/>
        </p:nvSpPr>
        <p:spPr>
          <a:xfrm>
            <a:off x="9194800" y="2755900"/>
            <a:ext cx="762000" cy="765175"/>
          </a:xfrm>
          <a:prstGeom prst="rect">
            <a:avLst/>
          </a:prstGeom>
          <a:solidFill>
            <a:srgbClr val="FFC000">
              <a:alpha val="2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168500-5038-D581-6A9A-79A0E37FDB7E}"/>
              </a:ext>
            </a:extLst>
          </p:cNvPr>
          <p:cNvSpPr/>
          <p:nvPr/>
        </p:nvSpPr>
        <p:spPr>
          <a:xfrm>
            <a:off x="9493250" y="3050222"/>
            <a:ext cx="165100" cy="16605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CF7D8C-5A36-020D-3E80-040CA8CA0582}"/>
              </a:ext>
            </a:extLst>
          </p:cNvPr>
          <p:cNvSpPr/>
          <p:nvPr/>
        </p:nvSpPr>
        <p:spPr>
          <a:xfrm>
            <a:off x="9956800" y="1990725"/>
            <a:ext cx="762000" cy="765175"/>
          </a:xfrm>
          <a:prstGeom prst="rect">
            <a:avLst/>
          </a:prstGeom>
          <a:solidFill>
            <a:srgbClr val="FFC000">
              <a:alpha val="2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610FAE-9F32-580B-5A04-DA83D568C5F7}"/>
              </a:ext>
            </a:extLst>
          </p:cNvPr>
          <p:cNvSpPr/>
          <p:nvPr/>
        </p:nvSpPr>
        <p:spPr>
          <a:xfrm>
            <a:off x="10255250" y="2285047"/>
            <a:ext cx="165100" cy="16605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039766-2DBB-A308-8DB4-01B8AAD8D4A4}"/>
              </a:ext>
            </a:extLst>
          </p:cNvPr>
          <p:cNvSpPr/>
          <p:nvPr/>
        </p:nvSpPr>
        <p:spPr>
          <a:xfrm>
            <a:off x="9956800" y="2755900"/>
            <a:ext cx="762000" cy="765175"/>
          </a:xfrm>
          <a:prstGeom prst="rect">
            <a:avLst/>
          </a:prstGeom>
          <a:solidFill>
            <a:srgbClr val="FFC000">
              <a:alpha val="2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579339-875A-EA1B-D829-2ABD45FD49D0}"/>
              </a:ext>
            </a:extLst>
          </p:cNvPr>
          <p:cNvSpPr/>
          <p:nvPr/>
        </p:nvSpPr>
        <p:spPr>
          <a:xfrm>
            <a:off x="10255250" y="3050222"/>
            <a:ext cx="165100" cy="16605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2C8E79-A7A8-29DD-2DA9-BF72A1D4A202}"/>
              </a:ext>
            </a:extLst>
          </p:cNvPr>
          <p:cNvSpPr/>
          <p:nvPr/>
        </p:nvSpPr>
        <p:spPr>
          <a:xfrm>
            <a:off x="8432800" y="3521075"/>
            <a:ext cx="762000" cy="765175"/>
          </a:xfrm>
          <a:prstGeom prst="rect">
            <a:avLst/>
          </a:prstGeom>
          <a:solidFill>
            <a:srgbClr val="FFC000">
              <a:alpha val="2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40871C0-5D5A-16D0-65FD-F1E773AFB803}"/>
              </a:ext>
            </a:extLst>
          </p:cNvPr>
          <p:cNvSpPr/>
          <p:nvPr/>
        </p:nvSpPr>
        <p:spPr>
          <a:xfrm>
            <a:off x="8731250" y="3815397"/>
            <a:ext cx="165100" cy="16605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2AD38D-459D-4689-0384-20CACF3B418B}"/>
              </a:ext>
            </a:extLst>
          </p:cNvPr>
          <p:cNvSpPr/>
          <p:nvPr/>
        </p:nvSpPr>
        <p:spPr>
          <a:xfrm>
            <a:off x="9194800" y="3521075"/>
            <a:ext cx="762000" cy="765175"/>
          </a:xfrm>
          <a:prstGeom prst="rect">
            <a:avLst/>
          </a:prstGeom>
          <a:solidFill>
            <a:srgbClr val="FFC000">
              <a:alpha val="2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839315-E90D-58E7-3623-4700D8F332E8}"/>
              </a:ext>
            </a:extLst>
          </p:cNvPr>
          <p:cNvSpPr/>
          <p:nvPr/>
        </p:nvSpPr>
        <p:spPr>
          <a:xfrm>
            <a:off x="9493250" y="3815397"/>
            <a:ext cx="165100" cy="16605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C0FC0E-D28C-BBE6-7FD6-25B863393B05}"/>
              </a:ext>
            </a:extLst>
          </p:cNvPr>
          <p:cNvSpPr/>
          <p:nvPr/>
        </p:nvSpPr>
        <p:spPr>
          <a:xfrm>
            <a:off x="9956800" y="3521075"/>
            <a:ext cx="762000" cy="765175"/>
          </a:xfrm>
          <a:prstGeom prst="rect">
            <a:avLst/>
          </a:prstGeom>
          <a:solidFill>
            <a:srgbClr val="FFC000">
              <a:alpha val="2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1E1CE0-2C6B-EA10-649A-9FD667C775EF}"/>
              </a:ext>
            </a:extLst>
          </p:cNvPr>
          <p:cNvSpPr/>
          <p:nvPr/>
        </p:nvSpPr>
        <p:spPr>
          <a:xfrm>
            <a:off x="10255250" y="3815397"/>
            <a:ext cx="165100" cy="16605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5DDBD2-22C9-BFC5-A820-37398FCC26A7}"/>
              </a:ext>
            </a:extLst>
          </p:cNvPr>
          <p:cNvSpPr/>
          <p:nvPr/>
        </p:nvSpPr>
        <p:spPr>
          <a:xfrm rot="1792385">
            <a:off x="9444870" y="2956137"/>
            <a:ext cx="261285" cy="241538"/>
          </a:xfrm>
          <a:prstGeom prst="rect">
            <a:avLst/>
          </a:prstGeom>
          <a:solidFill>
            <a:srgbClr val="FF0000">
              <a:alpha val="50196"/>
            </a:srgbClr>
          </a:solidFill>
          <a:ln w="38100">
            <a:solidFill>
              <a:srgbClr val="C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FF7300E-A72B-8C41-54F2-1BE0A755D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964428" cy="4578350"/>
          </a:xfrm>
        </p:spPr>
        <p:txBody>
          <a:bodyPr>
            <a:normAutofit/>
          </a:bodyPr>
          <a:lstStyle/>
          <a:p>
            <a:r>
              <a:rPr lang="uk-UA" dirty="0"/>
              <a:t>Спочатку, зрозуміємо як графічний процесор обчислює мип-рівень для фільтрацію </a:t>
            </a:r>
            <a:r>
              <a:rPr lang="en-US" dirty="0"/>
              <a:t>MIN_MAG_MIP_POINT (</a:t>
            </a:r>
            <a:r>
              <a:rPr lang="uk-UA" dirty="0"/>
              <a:t>метода найближчого сусіда для всіх можливостей</a:t>
            </a:r>
            <a:r>
              <a:rPr lang="en-US" dirty="0"/>
              <a:t>)</a:t>
            </a:r>
            <a:endParaRPr lang="uk-UA" dirty="0"/>
          </a:p>
          <a:p>
            <a:r>
              <a:rPr lang="uk-UA" dirty="0"/>
              <a:t>Ми б хотіли щоби розмір текселя від вибраного мип</a:t>
            </a:r>
            <a:r>
              <a:rPr lang="en-US" dirty="0"/>
              <a:t>-</a:t>
            </a:r>
            <a:r>
              <a:rPr lang="uk-UA" dirty="0"/>
              <a:t>рівня більш менш дорівнювався до розміру пікселя</a:t>
            </a:r>
            <a:endParaRPr lang="en-US" dirty="0"/>
          </a:p>
          <a:p>
            <a:pPr lvl="1"/>
            <a:r>
              <a:rPr lang="uk-UA" dirty="0"/>
              <a:t>Тоді, правильно обчислюємо середній колір обє</a:t>
            </a:r>
            <a:r>
              <a:rPr lang="en-US" dirty="0"/>
              <a:t>’</a:t>
            </a:r>
            <a:r>
              <a:rPr lang="uk-UA" dirty="0"/>
              <a:t>кта у цьому пікселі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4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119" grpId="0" animBg="1"/>
      <p:bldP spid="120" grpId="0" animBg="1"/>
      <p:bldP spid="121" grpId="0" animBg="1"/>
      <p:bldP spid="122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 animBg="1"/>
      <p:bldP spid="334" grpId="0" animBg="1"/>
      <p:bldP spid="335" grpId="0" animBg="1"/>
      <p:bldP spid="336" grpId="0" animBg="1"/>
      <p:bldP spid="337" grpId="0" animBg="1"/>
      <p:bldP spid="338" grpId="0" animBg="1"/>
      <p:bldP spid="339" grpId="0" animBg="1"/>
      <p:bldP spid="340" grpId="0" animBg="1"/>
      <p:bldP spid="341" grpId="0" animBg="1"/>
      <p:bldP spid="342" grpId="0" animBg="1"/>
      <p:bldP spid="343" grpId="0" animBg="1"/>
      <p:bldP spid="344" grpId="0" animBg="1"/>
      <p:bldP spid="345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56" grpId="0" animBg="1"/>
      <p:bldP spid="357" grpId="0" animBg="1"/>
      <p:bldP spid="22" grpId="0" animBg="1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92886</TotalTime>
  <Words>2213</Words>
  <Application>Microsoft Office PowerPoint</Application>
  <PresentationFormat>Widescreen</PresentationFormat>
  <Paragraphs>279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Cambria Math</vt:lpstr>
      <vt:lpstr>Century Schoolbook</vt:lpstr>
      <vt:lpstr>Consolas</vt:lpstr>
      <vt:lpstr>Wingdings 2</vt:lpstr>
      <vt:lpstr>YouTube Sans</vt:lpstr>
      <vt:lpstr>View</vt:lpstr>
      <vt:lpstr>MIP та анізотропна фільтрація</vt:lpstr>
      <vt:lpstr>Білінійна Інтерполяція</vt:lpstr>
      <vt:lpstr>Білінійна Інтерполяція</vt:lpstr>
      <vt:lpstr>MIP-текстурування</vt:lpstr>
      <vt:lpstr>MIP-текстурування</vt:lpstr>
      <vt:lpstr>MIP-текстурування</vt:lpstr>
      <vt:lpstr>Творення мип-рівнів</vt:lpstr>
      <vt:lpstr>Queue Live Coding</vt:lpstr>
      <vt:lpstr>MIN_MAG_MIP_POINT</vt:lpstr>
      <vt:lpstr>MIN_MAG_MIP_POINT</vt:lpstr>
      <vt:lpstr>MIN_MAG_MIP_POINT</vt:lpstr>
      <vt:lpstr>Дискретні похідні</vt:lpstr>
      <vt:lpstr>Дискретні похідні</vt:lpstr>
      <vt:lpstr>Обчислення мип-рівня</vt:lpstr>
      <vt:lpstr>Обчислення мип-рівня</vt:lpstr>
      <vt:lpstr>Обчислення мип-рівня</vt:lpstr>
      <vt:lpstr>Обчислення мип-рівня</vt:lpstr>
      <vt:lpstr>Обчислення мип-рівня</vt:lpstr>
      <vt:lpstr>Обчислення мип-рівня</vt:lpstr>
      <vt:lpstr>MIN_MAG_LINEAR_MIP_POINT</vt:lpstr>
      <vt:lpstr>MIN_MAG_POINT_MIP_LINEAR</vt:lpstr>
      <vt:lpstr>MIN_MAG_POINT_MIP_LINEAR</vt:lpstr>
      <vt:lpstr>MIN_MAG_MIP_LINEAR</vt:lpstr>
      <vt:lpstr>Анізотропна фільтрація</vt:lpstr>
      <vt:lpstr>Квадратна растеризація</vt:lpstr>
      <vt:lpstr>Квадратна растеризація</vt:lpstr>
      <vt:lpstr>Квадратна растеризація</vt:lpstr>
      <vt:lpstr>Квадратна растеризація</vt:lpstr>
      <vt:lpstr>Квадратна растеризація</vt:lpstr>
      <vt:lpstr>Квадратна растеризація</vt:lpstr>
      <vt:lpstr>Хвильові операції</vt:lpstr>
      <vt:lpstr>Хвильові операції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Rasterization</dc:title>
  <dc:creator>Szlachtycz, Ihor</dc:creator>
  <cp:lastModifiedBy>Mike Smith</cp:lastModifiedBy>
  <cp:revision>135</cp:revision>
  <dcterms:created xsi:type="dcterms:W3CDTF">2022-06-14T01:17:22Z</dcterms:created>
  <dcterms:modified xsi:type="dcterms:W3CDTF">2023-11-22T04:55:20Z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[AMD Official Use Only - General]</vt:lpwstr>
  </property>
  <property fmtid="{D5CDD505-2E9C-101B-9397-08002B2CF9AE}" pid="4" name="MSIP_Label_64e4cbe8-b4f6-45dc-bcba-6123dfd2d8bf_Enabled">
    <vt:lpwstr>true</vt:lpwstr>
  </property>
  <property fmtid="{D5CDD505-2E9C-101B-9397-08002B2CF9AE}" pid="5" name="MSIP_Label_64e4cbe8-b4f6-45dc-bcba-6123dfd2d8bf_SetDate">
    <vt:lpwstr>2022-06-14T01:17:30Z</vt:lpwstr>
  </property>
  <property fmtid="{D5CDD505-2E9C-101B-9397-08002B2CF9AE}" pid="6" name="MSIP_Label_64e4cbe8-b4f6-45dc-bcba-6123dfd2d8bf_Method">
    <vt:lpwstr>Privileged</vt:lpwstr>
  </property>
  <property fmtid="{D5CDD505-2E9C-101B-9397-08002B2CF9AE}" pid="7" name="MSIP_Label_64e4cbe8-b4f6-45dc-bcba-6123dfd2d8bf_Name">
    <vt:lpwstr>Non-Business-AIP 2.0</vt:lpwstr>
  </property>
  <property fmtid="{D5CDD505-2E9C-101B-9397-08002B2CF9AE}" pid="8" name="MSIP_Label_64e4cbe8-b4f6-45dc-bcba-6123dfd2d8bf_SiteId">
    <vt:lpwstr>3dd8961f-e488-4e60-8e11-a82d994e183d</vt:lpwstr>
  </property>
  <property fmtid="{D5CDD505-2E9C-101B-9397-08002B2CF9AE}" pid="9" name="MSIP_Label_64e4cbe8-b4f6-45dc-bcba-6123dfd2d8bf_ActionId">
    <vt:lpwstr>97fa61d7-6a96-46c5-9141-9f5f080051d6</vt:lpwstr>
  </property>
  <property fmtid="{D5CDD505-2E9C-101B-9397-08002B2CF9AE}" pid="10" name="MSIP_Label_64e4cbe8-b4f6-45dc-bcba-6123dfd2d8bf_ContentBits">
    <vt:lpwstr>0</vt:lpwstr>
  </property>
</Properties>
</file>